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8"/>
  </p:notesMasterIdLst>
  <p:sldIdLst>
    <p:sldId id="276" r:id="rId2"/>
    <p:sldId id="289" r:id="rId3"/>
    <p:sldId id="348" r:id="rId4"/>
    <p:sldId id="349" r:id="rId5"/>
    <p:sldId id="350" r:id="rId6"/>
    <p:sldId id="351" r:id="rId7"/>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EDFE"/>
    <a:srgbClr val="D7E1F2"/>
    <a:srgbClr val="0089BD"/>
    <a:srgbClr val="009ED9"/>
    <a:srgbClr val="F2FAFF"/>
    <a:srgbClr val="BE1C12"/>
    <a:srgbClr val="F3A23F"/>
    <a:srgbClr val="E1B3FF"/>
    <a:srgbClr val="6F359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451"/>
    <p:restoredTop sz="74921"/>
  </p:normalViewPr>
  <p:slideViewPr>
    <p:cSldViewPr snapToGrid="0" snapToObjects="1">
      <p:cViewPr varScale="1">
        <p:scale>
          <a:sx n="101" d="100"/>
          <a:sy n="101" d="100"/>
        </p:scale>
        <p:origin x="1200" y="18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284B84-FC21-664C-9233-F553E953840D}" type="doc">
      <dgm:prSet loTypeId="urn:microsoft.com/office/officeart/2005/8/layout/pyramid1" loCatId="" qsTypeId="urn:microsoft.com/office/officeart/2005/8/quickstyle/simple1" qsCatId="simple" csTypeId="urn:microsoft.com/office/officeart/2005/8/colors/accent1_2" csCatId="accent1" phldr="1"/>
      <dgm:spPr/>
    </dgm:pt>
    <dgm:pt modelId="{00E06A43-41AD-D247-A938-7F2C47728F36}">
      <dgm:prSet phldrT="[Text]"/>
      <dgm:spPr>
        <a:solidFill>
          <a:srgbClr val="E4EDFE"/>
        </a:solidFill>
      </dgm:spPr>
      <dgm:t>
        <a:bodyPr/>
        <a:lstStyle/>
        <a:p>
          <a:r>
            <a:rPr lang="en-US" dirty="0"/>
            <a:t> </a:t>
          </a:r>
        </a:p>
      </dgm:t>
    </dgm:pt>
    <dgm:pt modelId="{71B7687A-04C1-064A-8FF1-D54A280839A1}" type="sibTrans" cxnId="{A212CB46-F465-6945-94FA-88CC1A405DBF}">
      <dgm:prSet/>
      <dgm:spPr/>
      <dgm:t>
        <a:bodyPr/>
        <a:lstStyle/>
        <a:p>
          <a:endParaRPr lang="en-US"/>
        </a:p>
      </dgm:t>
    </dgm:pt>
    <dgm:pt modelId="{2E63FC06-B1B5-DD47-BF85-AA3FCD07D4D8}" type="parTrans" cxnId="{A212CB46-F465-6945-94FA-88CC1A405DBF}">
      <dgm:prSet/>
      <dgm:spPr/>
      <dgm:t>
        <a:bodyPr/>
        <a:lstStyle/>
        <a:p>
          <a:endParaRPr lang="en-US"/>
        </a:p>
      </dgm:t>
    </dgm:pt>
    <dgm:pt modelId="{448C1E18-14D8-7542-93C0-6CE544589397}">
      <dgm:prSet phldrT="[Text]"/>
      <dgm:spPr>
        <a:solidFill>
          <a:srgbClr val="E4EDFE"/>
        </a:solidFill>
      </dgm:spPr>
      <dgm:t>
        <a:bodyPr/>
        <a:lstStyle/>
        <a:p>
          <a:r>
            <a:rPr lang="en-US" dirty="0"/>
            <a:t> </a:t>
          </a:r>
        </a:p>
      </dgm:t>
    </dgm:pt>
    <dgm:pt modelId="{C02D3B9D-C084-AB4D-A928-3980C67532EC}" type="sibTrans" cxnId="{2CF130C0-6D43-644F-AF61-267426953753}">
      <dgm:prSet/>
      <dgm:spPr/>
      <dgm:t>
        <a:bodyPr/>
        <a:lstStyle/>
        <a:p>
          <a:endParaRPr lang="en-US"/>
        </a:p>
      </dgm:t>
    </dgm:pt>
    <dgm:pt modelId="{86C44CA5-AB50-7545-85B8-D818144280DF}" type="parTrans" cxnId="{2CF130C0-6D43-644F-AF61-267426953753}">
      <dgm:prSet/>
      <dgm:spPr/>
      <dgm:t>
        <a:bodyPr/>
        <a:lstStyle/>
        <a:p>
          <a:endParaRPr lang="en-US"/>
        </a:p>
      </dgm:t>
    </dgm:pt>
    <dgm:pt modelId="{4B5A4C0A-14A1-3E4B-8BB3-874C492E2BEA}">
      <dgm:prSet phldrT="[Text]"/>
      <dgm:spPr>
        <a:solidFill>
          <a:srgbClr val="E4EDFE"/>
        </a:solidFill>
      </dgm:spPr>
      <dgm:t>
        <a:bodyPr/>
        <a:lstStyle/>
        <a:p>
          <a:r>
            <a:rPr lang="en-US" dirty="0"/>
            <a:t> </a:t>
          </a:r>
        </a:p>
      </dgm:t>
    </dgm:pt>
    <dgm:pt modelId="{5D48520B-C0A4-FC47-A186-5542DB44DCB3}" type="sibTrans" cxnId="{ED42F5BC-DB66-A246-A90F-D4AA831B7820}">
      <dgm:prSet/>
      <dgm:spPr/>
      <dgm:t>
        <a:bodyPr/>
        <a:lstStyle/>
        <a:p>
          <a:endParaRPr lang="en-US"/>
        </a:p>
      </dgm:t>
    </dgm:pt>
    <dgm:pt modelId="{A0C71E23-85D2-DE43-A28C-899A34E208AD}" type="parTrans" cxnId="{ED42F5BC-DB66-A246-A90F-D4AA831B7820}">
      <dgm:prSet/>
      <dgm:spPr/>
      <dgm:t>
        <a:bodyPr/>
        <a:lstStyle/>
        <a:p>
          <a:endParaRPr lang="en-US"/>
        </a:p>
      </dgm:t>
    </dgm:pt>
    <dgm:pt modelId="{D9E5CA63-02CB-2049-B828-5E667498CB0B}" type="pres">
      <dgm:prSet presAssocID="{F8284B84-FC21-664C-9233-F553E953840D}" presName="Name0" presStyleCnt="0">
        <dgm:presLayoutVars>
          <dgm:dir/>
          <dgm:animLvl val="lvl"/>
          <dgm:resizeHandles val="exact"/>
        </dgm:presLayoutVars>
      </dgm:prSet>
      <dgm:spPr/>
    </dgm:pt>
    <dgm:pt modelId="{BAB5C4B0-4BE7-0E4E-A5CD-73E13094094C}" type="pres">
      <dgm:prSet presAssocID="{448C1E18-14D8-7542-93C0-6CE544589397}" presName="Name8" presStyleCnt="0"/>
      <dgm:spPr/>
    </dgm:pt>
    <dgm:pt modelId="{602E515F-32A1-2B4E-9144-70BD7F98E0E6}" type="pres">
      <dgm:prSet presAssocID="{448C1E18-14D8-7542-93C0-6CE544589397}" presName="level" presStyleLbl="node1" presStyleIdx="0" presStyleCnt="3">
        <dgm:presLayoutVars>
          <dgm:chMax val="1"/>
          <dgm:bulletEnabled val="1"/>
        </dgm:presLayoutVars>
      </dgm:prSet>
      <dgm:spPr/>
    </dgm:pt>
    <dgm:pt modelId="{4AF174AF-8258-0946-9F82-9997CB10C890}" type="pres">
      <dgm:prSet presAssocID="{448C1E18-14D8-7542-93C0-6CE544589397}" presName="levelTx" presStyleLbl="revTx" presStyleIdx="0" presStyleCnt="0">
        <dgm:presLayoutVars>
          <dgm:chMax val="1"/>
          <dgm:bulletEnabled val="1"/>
        </dgm:presLayoutVars>
      </dgm:prSet>
      <dgm:spPr/>
    </dgm:pt>
    <dgm:pt modelId="{649AE07A-2B19-5246-B298-94791BF6CBBC}" type="pres">
      <dgm:prSet presAssocID="{4B5A4C0A-14A1-3E4B-8BB3-874C492E2BEA}" presName="Name8" presStyleCnt="0"/>
      <dgm:spPr/>
    </dgm:pt>
    <dgm:pt modelId="{6927BDDC-E727-C447-8172-F83B12261642}" type="pres">
      <dgm:prSet presAssocID="{4B5A4C0A-14A1-3E4B-8BB3-874C492E2BEA}" presName="level" presStyleLbl="node1" presStyleIdx="1" presStyleCnt="3">
        <dgm:presLayoutVars>
          <dgm:chMax val="1"/>
          <dgm:bulletEnabled val="1"/>
        </dgm:presLayoutVars>
      </dgm:prSet>
      <dgm:spPr/>
    </dgm:pt>
    <dgm:pt modelId="{C56577FB-8C47-BD42-984D-ECD1365310FB}" type="pres">
      <dgm:prSet presAssocID="{4B5A4C0A-14A1-3E4B-8BB3-874C492E2BEA}" presName="levelTx" presStyleLbl="revTx" presStyleIdx="0" presStyleCnt="0">
        <dgm:presLayoutVars>
          <dgm:chMax val="1"/>
          <dgm:bulletEnabled val="1"/>
        </dgm:presLayoutVars>
      </dgm:prSet>
      <dgm:spPr/>
    </dgm:pt>
    <dgm:pt modelId="{6EF4268C-38B0-1542-B644-55AF6BB5BA3A}" type="pres">
      <dgm:prSet presAssocID="{00E06A43-41AD-D247-A938-7F2C47728F36}" presName="Name8" presStyleCnt="0"/>
      <dgm:spPr/>
    </dgm:pt>
    <dgm:pt modelId="{86E5419D-DB87-E944-A64C-63F878D0A0CD}" type="pres">
      <dgm:prSet presAssocID="{00E06A43-41AD-D247-A938-7F2C47728F36}" presName="level" presStyleLbl="node1" presStyleIdx="2" presStyleCnt="3">
        <dgm:presLayoutVars>
          <dgm:chMax val="1"/>
          <dgm:bulletEnabled val="1"/>
        </dgm:presLayoutVars>
      </dgm:prSet>
      <dgm:spPr/>
    </dgm:pt>
    <dgm:pt modelId="{3A5F5375-2B96-9349-9F7A-B0403DA7783F}" type="pres">
      <dgm:prSet presAssocID="{00E06A43-41AD-D247-A938-7F2C47728F36}" presName="levelTx" presStyleLbl="revTx" presStyleIdx="0" presStyleCnt="0">
        <dgm:presLayoutVars>
          <dgm:chMax val="1"/>
          <dgm:bulletEnabled val="1"/>
        </dgm:presLayoutVars>
      </dgm:prSet>
      <dgm:spPr/>
    </dgm:pt>
  </dgm:ptLst>
  <dgm:cxnLst>
    <dgm:cxn modelId="{B8510708-4FD0-0740-9E6E-A62EC4C3197A}" type="presOf" srcId="{4B5A4C0A-14A1-3E4B-8BB3-874C492E2BEA}" destId="{C56577FB-8C47-BD42-984D-ECD1365310FB}" srcOrd="1" destOrd="0" presId="urn:microsoft.com/office/officeart/2005/8/layout/pyramid1"/>
    <dgm:cxn modelId="{A212CB46-F465-6945-94FA-88CC1A405DBF}" srcId="{F8284B84-FC21-664C-9233-F553E953840D}" destId="{00E06A43-41AD-D247-A938-7F2C47728F36}" srcOrd="2" destOrd="0" parTransId="{2E63FC06-B1B5-DD47-BF85-AA3FCD07D4D8}" sibTransId="{71B7687A-04C1-064A-8FF1-D54A280839A1}"/>
    <dgm:cxn modelId="{B9CF3D71-1E63-5D4B-BE3E-7C8D6F4488B8}" type="presOf" srcId="{448C1E18-14D8-7542-93C0-6CE544589397}" destId="{602E515F-32A1-2B4E-9144-70BD7F98E0E6}" srcOrd="0" destOrd="0" presId="urn:microsoft.com/office/officeart/2005/8/layout/pyramid1"/>
    <dgm:cxn modelId="{E0827F75-9E90-604B-936E-D2EA2EEC1771}" type="presOf" srcId="{4B5A4C0A-14A1-3E4B-8BB3-874C492E2BEA}" destId="{6927BDDC-E727-C447-8172-F83B12261642}" srcOrd="0" destOrd="0" presId="urn:microsoft.com/office/officeart/2005/8/layout/pyramid1"/>
    <dgm:cxn modelId="{3C60C17E-16D4-D441-B991-857DF487B921}" type="presOf" srcId="{00E06A43-41AD-D247-A938-7F2C47728F36}" destId="{3A5F5375-2B96-9349-9F7A-B0403DA7783F}" srcOrd="1" destOrd="0" presId="urn:microsoft.com/office/officeart/2005/8/layout/pyramid1"/>
    <dgm:cxn modelId="{E9AC228E-3D83-D64A-9CD9-3BECEA6228D8}" type="presOf" srcId="{448C1E18-14D8-7542-93C0-6CE544589397}" destId="{4AF174AF-8258-0946-9F82-9997CB10C890}" srcOrd="1" destOrd="0" presId="urn:microsoft.com/office/officeart/2005/8/layout/pyramid1"/>
    <dgm:cxn modelId="{DD6C1F9E-F5BE-E547-93F9-91E7A33CB226}" type="presOf" srcId="{00E06A43-41AD-D247-A938-7F2C47728F36}" destId="{86E5419D-DB87-E944-A64C-63F878D0A0CD}" srcOrd="0" destOrd="0" presId="urn:microsoft.com/office/officeart/2005/8/layout/pyramid1"/>
    <dgm:cxn modelId="{ED42F5BC-DB66-A246-A90F-D4AA831B7820}" srcId="{F8284B84-FC21-664C-9233-F553E953840D}" destId="{4B5A4C0A-14A1-3E4B-8BB3-874C492E2BEA}" srcOrd="1" destOrd="0" parTransId="{A0C71E23-85D2-DE43-A28C-899A34E208AD}" sibTransId="{5D48520B-C0A4-FC47-A186-5542DB44DCB3}"/>
    <dgm:cxn modelId="{2CF130C0-6D43-644F-AF61-267426953753}" srcId="{F8284B84-FC21-664C-9233-F553E953840D}" destId="{448C1E18-14D8-7542-93C0-6CE544589397}" srcOrd="0" destOrd="0" parTransId="{86C44CA5-AB50-7545-85B8-D818144280DF}" sibTransId="{C02D3B9D-C084-AB4D-A928-3980C67532EC}"/>
    <dgm:cxn modelId="{F13A72D1-F737-E74C-883E-67836B4CF192}" type="presOf" srcId="{F8284B84-FC21-664C-9233-F553E953840D}" destId="{D9E5CA63-02CB-2049-B828-5E667498CB0B}" srcOrd="0" destOrd="0" presId="urn:microsoft.com/office/officeart/2005/8/layout/pyramid1"/>
    <dgm:cxn modelId="{50AC589E-B726-5446-AFDB-DB92270D8C6D}" type="presParOf" srcId="{D9E5CA63-02CB-2049-B828-5E667498CB0B}" destId="{BAB5C4B0-4BE7-0E4E-A5CD-73E13094094C}" srcOrd="0" destOrd="0" presId="urn:microsoft.com/office/officeart/2005/8/layout/pyramid1"/>
    <dgm:cxn modelId="{06CD4755-2EAF-D94F-B594-3540850D3584}" type="presParOf" srcId="{BAB5C4B0-4BE7-0E4E-A5CD-73E13094094C}" destId="{602E515F-32A1-2B4E-9144-70BD7F98E0E6}" srcOrd="0" destOrd="0" presId="urn:microsoft.com/office/officeart/2005/8/layout/pyramid1"/>
    <dgm:cxn modelId="{FCA06B6B-40C6-8D46-A4A6-EEA50F61BBB7}" type="presParOf" srcId="{BAB5C4B0-4BE7-0E4E-A5CD-73E13094094C}" destId="{4AF174AF-8258-0946-9F82-9997CB10C890}" srcOrd="1" destOrd="0" presId="urn:microsoft.com/office/officeart/2005/8/layout/pyramid1"/>
    <dgm:cxn modelId="{8EAF9CE3-3E78-1248-ACA5-FAA10987298A}" type="presParOf" srcId="{D9E5CA63-02CB-2049-B828-5E667498CB0B}" destId="{649AE07A-2B19-5246-B298-94791BF6CBBC}" srcOrd="1" destOrd="0" presId="urn:microsoft.com/office/officeart/2005/8/layout/pyramid1"/>
    <dgm:cxn modelId="{6D03BE0C-6AE7-7E44-BAB1-A6913AF82D83}" type="presParOf" srcId="{649AE07A-2B19-5246-B298-94791BF6CBBC}" destId="{6927BDDC-E727-C447-8172-F83B12261642}" srcOrd="0" destOrd="0" presId="urn:microsoft.com/office/officeart/2005/8/layout/pyramid1"/>
    <dgm:cxn modelId="{9364FFCF-F68D-314A-8B19-66BE2792A937}" type="presParOf" srcId="{649AE07A-2B19-5246-B298-94791BF6CBBC}" destId="{C56577FB-8C47-BD42-984D-ECD1365310FB}" srcOrd="1" destOrd="0" presId="urn:microsoft.com/office/officeart/2005/8/layout/pyramid1"/>
    <dgm:cxn modelId="{7EAEF41B-9F46-A545-A4D2-D27A7155E8D2}" type="presParOf" srcId="{D9E5CA63-02CB-2049-B828-5E667498CB0B}" destId="{6EF4268C-38B0-1542-B644-55AF6BB5BA3A}" srcOrd="2" destOrd="0" presId="urn:microsoft.com/office/officeart/2005/8/layout/pyramid1"/>
    <dgm:cxn modelId="{5325B66D-A5C5-3E47-B55A-EDE47B92B69F}" type="presParOf" srcId="{6EF4268C-38B0-1542-B644-55AF6BB5BA3A}" destId="{86E5419D-DB87-E944-A64C-63F878D0A0CD}" srcOrd="0" destOrd="0" presId="urn:microsoft.com/office/officeart/2005/8/layout/pyramid1"/>
    <dgm:cxn modelId="{4A9A9F0B-CCE7-1846-ACF6-3658B75B4279}" type="presParOf" srcId="{6EF4268C-38B0-1542-B644-55AF6BB5BA3A}" destId="{3A5F5375-2B96-9349-9F7A-B0403DA7783F}" srcOrd="1" destOrd="0" presId="urn:microsoft.com/office/officeart/2005/8/layout/pyramid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8284B84-FC21-664C-9233-F553E953840D}" type="doc">
      <dgm:prSet loTypeId="urn:microsoft.com/office/officeart/2005/8/layout/pyramid1" loCatId="" qsTypeId="urn:microsoft.com/office/officeart/2005/8/quickstyle/simple1" qsCatId="simple" csTypeId="urn:microsoft.com/office/officeart/2005/8/colors/accent1_2" csCatId="accent1" phldr="1"/>
      <dgm:spPr/>
    </dgm:pt>
    <dgm:pt modelId="{00E06A43-41AD-D247-A938-7F2C47728F36}">
      <dgm:prSet phldrT="[Text]"/>
      <dgm:spPr>
        <a:solidFill>
          <a:srgbClr val="00B0F0"/>
        </a:solidFill>
      </dgm:spPr>
      <dgm:t>
        <a:bodyPr/>
        <a:lstStyle/>
        <a:p>
          <a:r>
            <a:rPr lang="en-US" dirty="0"/>
            <a:t> </a:t>
          </a:r>
        </a:p>
      </dgm:t>
    </dgm:pt>
    <dgm:pt modelId="{71B7687A-04C1-064A-8FF1-D54A280839A1}" type="sibTrans" cxnId="{A212CB46-F465-6945-94FA-88CC1A405DBF}">
      <dgm:prSet/>
      <dgm:spPr/>
      <dgm:t>
        <a:bodyPr/>
        <a:lstStyle/>
        <a:p>
          <a:endParaRPr lang="en-US"/>
        </a:p>
      </dgm:t>
    </dgm:pt>
    <dgm:pt modelId="{2E63FC06-B1B5-DD47-BF85-AA3FCD07D4D8}" type="parTrans" cxnId="{A212CB46-F465-6945-94FA-88CC1A405DBF}">
      <dgm:prSet/>
      <dgm:spPr/>
      <dgm:t>
        <a:bodyPr/>
        <a:lstStyle/>
        <a:p>
          <a:endParaRPr lang="en-US"/>
        </a:p>
      </dgm:t>
    </dgm:pt>
    <dgm:pt modelId="{448C1E18-14D8-7542-93C0-6CE544589397}">
      <dgm:prSet phldrT="[Text]"/>
      <dgm:spPr>
        <a:solidFill>
          <a:srgbClr val="E4EDFE"/>
        </a:solidFill>
      </dgm:spPr>
      <dgm:t>
        <a:bodyPr/>
        <a:lstStyle/>
        <a:p>
          <a:r>
            <a:rPr lang="en-US" dirty="0"/>
            <a:t> </a:t>
          </a:r>
        </a:p>
      </dgm:t>
    </dgm:pt>
    <dgm:pt modelId="{C02D3B9D-C084-AB4D-A928-3980C67532EC}" type="sibTrans" cxnId="{2CF130C0-6D43-644F-AF61-267426953753}">
      <dgm:prSet/>
      <dgm:spPr/>
      <dgm:t>
        <a:bodyPr/>
        <a:lstStyle/>
        <a:p>
          <a:endParaRPr lang="en-US"/>
        </a:p>
      </dgm:t>
    </dgm:pt>
    <dgm:pt modelId="{86C44CA5-AB50-7545-85B8-D818144280DF}" type="parTrans" cxnId="{2CF130C0-6D43-644F-AF61-267426953753}">
      <dgm:prSet/>
      <dgm:spPr/>
      <dgm:t>
        <a:bodyPr/>
        <a:lstStyle/>
        <a:p>
          <a:endParaRPr lang="en-US"/>
        </a:p>
      </dgm:t>
    </dgm:pt>
    <dgm:pt modelId="{4B5A4C0A-14A1-3E4B-8BB3-874C492E2BEA}">
      <dgm:prSet phldrT="[Text]"/>
      <dgm:spPr>
        <a:solidFill>
          <a:srgbClr val="E4EDFE"/>
        </a:solidFill>
      </dgm:spPr>
      <dgm:t>
        <a:bodyPr/>
        <a:lstStyle/>
        <a:p>
          <a:r>
            <a:rPr lang="en-US" dirty="0"/>
            <a:t> </a:t>
          </a:r>
        </a:p>
      </dgm:t>
    </dgm:pt>
    <dgm:pt modelId="{5D48520B-C0A4-FC47-A186-5542DB44DCB3}" type="sibTrans" cxnId="{ED42F5BC-DB66-A246-A90F-D4AA831B7820}">
      <dgm:prSet/>
      <dgm:spPr/>
      <dgm:t>
        <a:bodyPr/>
        <a:lstStyle/>
        <a:p>
          <a:endParaRPr lang="en-US"/>
        </a:p>
      </dgm:t>
    </dgm:pt>
    <dgm:pt modelId="{A0C71E23-85D2-DE43-A28C-899A34E208AD}" type="parTrans" cxnId="{ED42F5BC-DB66-A246-A90F-D4AA831B7820}">
      <dgm:prSet/>
      <dgm:spPr/>
      <dgm:t>
        <a:bodyPr/>
        <a:lstStyle/>
        <a:p>
          <a:endParaRPr lang="en-US"/>
        </a:p>
      </dgm:t>
    </dgm:pt>
    <dgm:pt modelId="{D9E5CA63-02CB-2049-B828-5E667498CB0B}" type="pres">
      <dgm:prSet presAssocID="{F8284B84-FC21-664C-9233-F553E953840D}" presName="Name0" presStyleCnt="0">
        <dgm:presLayoutVars>
          <dgm:dir/>
          <dgm:animLvl val="lvl"/>
          <dgm:resizeHandles val="exact"/>
        </dgm:presLayoutVars>
      </dgm:prSet>
      <dgm:spPr/>
    </dgm:pt>
    <dgm:pt modelId="{BAB5C4B0-4BE7-0E4E-A5CD-73E13094094C}" type="pres">
      <dgm:prSet presAssocID="{448C1E18-14D8-7542-93C0-6CE544589397}" presName="Name8" presStyleCnt="0"/>
      <dgm:spPr/>
    </dgm:pt>
    <dgm:pt modelId="{602E515F-32A1-2B4E-9144-70BD7F98E0E6}" type="pres">
      <dgm:prSet presAssocID="{448C1E18-14D8-7542-93C0-6CE544589397}" presName="level" presStyleLbl="node1" presStyleIdx="0" presStyleCnt="3">
        <dgm:presLayoutVars>
          <dgm:chMax val="1"/>
          <dgm:bulletEnabled val="1"/>
        </dgm:presLayoutVars>
      </dgm:prSet>
      <dgm:spPr/>
    </dgm:pt>
    <dgm:pt modelId="{4AF174AF-8258-0946-9F82-9997CB10C890}" type="pres">
      <dgm:prSet presAssocID="{448C1E18-14D8-7542-93C0-6CE544589397}" presName="levelTx" presStyleLbl="revTx" presStyleIdx="0" presStyleCnt="0">
        <dgm:presLayoutVars>
          <dgm:chMax val="1"/>
          <dgm:bulletEnabled val="1"/>
        </dgm:presLayoutVars>
      </dgm:prSet>
      <dgm:spPr/>
    </dgm:pt>
    <dgm:pt modelId="{649AE07A-2B19-5246-B298-94791BF6CBBC}" type="pres">
      <dgm:prSet presAssocID="{4B5A4C0A-14A1-3E4B-8BB3-874C492E2BEA}" presName="Name8" presStyleCnt="0"/>
      <dgm:spPr/>
    </dgm:pt>
    <dgm:pt modelId="{6927BDDC-E727-C447-8172-F83B12261642}" type="pres">
      <dgm:prSet presAssocID="{4B5A4C0A-14A1-3E4B-8BB3-874C492E2BEA}" presName="level" presStyleLbl="node1" presStyleIdx="1" presStyleCnt="3">
        <dgm:presLayoutVars>
          <dgm:chMax val="1"/>
          <dgm:bulletEnabled val="1"/>
        </dgm:presLayoutVars>
      </dgm:prSet>
      <dgm:spPr/>
    </dgm:pt>
    <dgm:pt modelId="{C56577FB-8C47-BD42-984D-ECD1365310FB}" type="pres">
      <dgm:prSet presAssocID="{4B5A4C0A-14A1-3E4B-8BB3-874C492E2BEA}" presName="levelTx" presStyleLbl="revTx" presStyleIdx="0" presStyleCnt="0">
        <dgm:presLayoutVars>
          <dgm:chMax val="1"/>
          <dgm:bulletEnabled val="1"/>
        </dgm:presLayoutVars>
      </dgm:prSet>
      <dgm:spPr/>
    </dgm:pt>
    <dgm:pt modelId="{6EF4268C-38B0-1542-B644-55AF6BB5BA3A}" type="pres">
      <dgm:prSet presAssocID="{00E06A43-41AD-D247-A938-7F2C47728F36}" presName="Name8" presStyleCnt="0"/>
      <dgm:spPr/>
    </dgm:pt>
    <dgm:pt modelId="{86E5419D-DB87-E944-A64C-63F878D0A0CD}" type="pres">
      <dgm:prSet presAssocID="{00E06A43-41AD-D247-A938-7F2C47728F36}" presName="level" presStyleLbl="node1" presStyleIdx="2" presStyleCnt="3">
        <dgm:presLayoutVars>
          <dgm:chMax val="1"/>
          <dgm:bulletEnabled val="1"/>
        </dgm:presLayoutVars>
      </dgm:prSet>
      <dgm:spPr/>
    </dgm:pt>
    <dgm:pt modelId="{3A5F5375-2B96-9349-9F7A-B0403DA7783F}" type="pres">
      <dgm:prSet presAssocID="{00E06A43-41AD-D247-A938-7F2C47728F36}" presName="levelTx" presStyleLbl="revTx" presStyleIdx="0" presStyleCnt="0">
        <dgm:presLayoutVars>
          <dgm:chMax val="1"/>
          <dgm:bulletEnabled val="1"/>
        </dgm:presLayoutVars>
      </dgm:prSet>
      <dgm:spPr/>
    </dgm:pt>
  </dgm:ptLst>
  <dgm:cxnLst>
    <dgm:cxn modelId="{B8510708-4FD0-0740-9E6E-A62EC4C3197A}" type="presOf" srcId="{4B5A4C0A-14A1-3E4B-8BB3-874C492E2BEA}" destId="{C56577FB-8C47-BD42-984D-ECD1365310FB}" srcOrd="1" destOrd="0" presId="urn:microsoft.com/office/officeart/2005/8/layout/pyramid1"/>
    <dgm:cxn modelId="{A212CB46-F465-6945-94FA-88CC1A405DBF}" srcId="{F8284B84-FC21-664C-9233-F553E953840D}" destId="{00E06A43-41AD-D247-A938-7F2C47728F36}" srcOrd="2" destOrd="0" parTransId="{2E63FC06-B1B5-DD47-BF85-AA3FCD07D4D8}" sibTransId="{71B7687A-04C1-064A-8FF1-D54A280839A1}"/>
    <dgm:cxn modelId="{B9CF3D71-1E63-5D4B-BE3E-7C8D6F4488B8}" type="presOf" srcId="{448C1E18-14D8-7542-93C0-6CE544589397}" destId="{602E515F-32A1-2B4E-9144-70BD7F98E0E6}" srcOrd="0" destOrd="0" presId="urn:microsoft.com/office/officeart/2005/8/layout/pyramid1"/>
    <dgm:cxn modelId="{E0827F75-9E90-604B-936E-D2EA2EEC1771}" type="presOf" srcId="{4B5A4C0A-14A1-3E4B-8BB3-874C492E2BEA}" destId="{6927BDDC-E727-C447-8172-F83B12261642}" srcOrd="0" destOrd="0" presId="urn:microsoft.com/office/officeart/2005/8/layout/pyramid1"/>
    <dgm:cxn modelId="{3C60C17E-16D4-D441-B991-857DF487B921}" type="presOf" srcId="{00E06A43-41AD-D247-A938-7F2C47728F36}" destId="{3A5F5375-2B96-9349-9F7A-B0403DA7783F}" srcOrd="1" destOrd="0" presId="urn:microsoft.com/office/officeart/2005/8/layout/pyramid1"/>
    <dgm:cxn modelId="{E9AC228E-3D83-D64A-9CD9-3BECEA6228D8}" type="presOf" srcId="{448C1E18-14D8-7542-93C0-6CE544589397}" destId="{4AF174AF-8258-0946-9F82-9997CB10C890}" srcOrd="1" destOrd="0" presId="urn:microsoft.com/office/officeart/2005/8/layout/pyramid1"/>
    <dgm:cxn modelId="{DD6C1F9E-F5BE-E547-93F9-91E7A33CB226}" type="presOf" srcId="{00E06A43-41AD-D247-A938-7F2C47728F36}" destId="{86E5419D-DB87-E944-A64C-63F878D0A0CD}" srcOrd="0" destOrd="0" presId="urn:microsoft.com/office/officeart/2005/8/layout/pyramid1"/>
    <dgm:cxn modelId="{ED42F5BC-DB66-A246-A90F-D4AA831B7820}" srcId="{F8284B84-FC21-664C-9233-F553E953840D}" destId="{4B5A4C0A-14A1-3E4B-8BB3-874C492E2BEA}" srcOrd="1" destOrd="0" parTransId="{A0C71E23-85D2-DE43-A28C-899A34E208AD}" sibTransId="{5D48520B-C0A4-FC47-A186-5542DB44DCB3}"/>
    <dgm:cxn modelId="{2CF130C0-6D43-644F-AF61-267426953753}" srcId="{F8284B84-FC21-664C-9233-F553E953840D}" destId="{448C1E18-14D8-7542-93C0-6CE544589397}" srcOrd="0" destOrd="0" parTransId="{86C44CA5-AB50-7545-85B8-D818144280DF}" sibTransId="{C02D3B9D-C084-AB4D-A928-3980C67532EC}"/>
    <dgm:cxn modelId="{F13A72D1-F737-E74C-883E-67836B4CF192}" type="presOf" srcId="{F8284B84-FC21-664C-9233-F553E953840D}" destId="{D9E5CA63-02CB-2049-B828-5E667498CB0B}" srcOrd="0" destOrd="0" presId="urn:microsoft.com/office/officeart/2005/8/layout/pyramid1"/>
    <dgm:cxn modelId="{50AC589E-B726-5446-AFDB-DB92270D8C6D}" type="presParOf" srcId="{D9E5CA63-02CB-2049-B828-5E667498CB0B}" destId="{BAB5C4B0-4BE7-0E4E-A5CD-73E13094094C}" srcOrd="0" destOrd="0" presId="urn:microsoft.com/office/officeart/2005/8/layout/pyramid1"/>
    <dgm:cxn modelId="{06CD4755-2EAF-D94F-B594-3540850D3584}" type="presParOf" srcId="{BAB5C4B0-4BE7-0E4E-A5CD-73E13094094C}" destId="{602E515F-32A1-2B4E-9144-70BD7F98E0E6}" srcOrd="0" destOrd="0" presId="urn:microsoft.com/office/officeart/2005/8/layout/pyramid1"/>
    <dgm:cxn modelId="{FCA06B6B-40C6-8D46-A4A6-EEA50F61BBB7}" type="presParOf" srcId="{BAB5C4B0-4BE7-0E4E-A5CD-73E13094094C}" destId="{4AF174AF-8258-0946-9F82-9997CB10C890}" srcOrd="1" destOrd="0" presId="urn:microsoft.com/office/officeart/2005/8/layout/pyramid1"/>
    <dgm:cxn modelId="{8EAF9CE3-3E78-1248-ACA5-FAA10987298A}" type="presParOf" srcId="{D9E5CA63-02CB-2049-B828-5E667498CB0B}" destId="{649AE07A-2B19-5246-B298-94791BF6CBBC}" srcOrd="1" destOrd="0" presId="urn:microsoft.com/office/officeart/2005/8/layout/pyramid1"/>
    <dgm:cxn modelId="{6D03BE0C-6AE7-7E44-BAB1-A6913AF82D83}" type="presParOf" srcId="{649AE07A-2B19-5246-B298-94791BF6CBBC}" destId="{6927BDDC-E727-C447-8172-F83B12261642}" srcOrd="0" destOrd="0" presId="urn:microsoft.com/office/officeart/2005/8/layout/pyramid1"/>
    <dgm:cxn modelId="{9364FFCF-F68D-314A-8B19-66BE2792A937}" type="presParOf" srcId="{649AE07A-2B19-5246-B298-94791BF6CBBC}" destId="{C56577FB-8C47-BD42-984D-ECD1365310FB}" srcOrd="1" destOrd="0" presId="urn:microsoft.com/office/officeart/2005/8/layout/pyramid1"/>
    <dgm:cxn modelId="{7EAEF41B-9F46-A545-A4D2-D27A7155E8D2}" type="presParOf" srcId="{D9E5CA63-02CB-2049-B828-5E667498CB0B}" destId="{6EF4268C-38B0-1542-B644-55AF6BB5BA3A}" srcOrd="2" destOrd="0" presId="urn:microsoft.com/office/officeart/2005/8/layout/pyramid1"/>
    <dgm:cxn modelId="{5325B66D-A5C5-3E47-B55A-EDE47B92B69F}" type="presParOf" srcId="{6EF4268C-38B0-1542-B644-55AF6BB5BA3A}" destId="{86E5419D-DB87-E944-A64C-63F878D0A0CD}" srcOrd="0" destOrd="0" presId="urn:microsoft.com/office/officeart/2005/8/layout/pyramid1"/>
    <dgm:cxn modelId="{4A9A9F0B-CCE7-1846-ACF6-3658B75B4279}" type="presParOf" srcId="{6EF4268C-38B0-1542-B644-55AF6BB5BA3A}" destId="{3A5F5375-2B96-9349-9F7A-B0403DA7783F}" srcOrd="1" destOrd="0" presId="urn:microsoft.com/office/officeart/2005/8/layout/pyramid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8284B84-FC21-664C-9233-F553E953840D}" type="doc">
      <dgm:prSet loTypeId="urn:microsoft.com/office/officeart/2005/8/layout/pyramid1" loCatId="" qsTypeId="urn:microsoft.com/office/officeart/2005/8/quickstyle/simple1" qsCatId="simple" csTypeId="urn:microsoft.com/office/officeart/2005/8/colors/accent1_2" csCatId="accent1" phldr="1"/>
      <dgm:spPr/>
    </dgm:pt>
    <dgm:pt modelId="{00E06A43-41AD-D247-A938-7F2C47728F36}">
      <dgm:prSet phldrT="[Text]"/>
      <dgm:spPr>
        <a:solidFill>
          <a:srgbClr val="E4EDFE"/>
        </a:solidFill>
      </dgm:spPr>
      <dgm:t>
        <a:bodyPr/>
        <a:lstStyle/>
        <a:p>
          <a:r>
            <a:rPr lang="en-US" dirty="0"/>
            <a:t> </a:t>
          </a:r>
        </a:p>
      </dgm:t>
    </dgm:pt>
    <dgm:pt modelId="{71B7687A-04C1-064A-8FF1-D54A280839A1}" type="sibTrans" cxnId="{A212CB46-F465-6945-94FA-88CC1A405DBF}">
      <dgm:prSet/>
      <dgm:spPr/>
      <dgm:t>
        <a:bodyPr/>
        <a:lstStyle/>
        <a:p>
          <a:endParaRPr lang="en-US"/>
        </a:p>
      </dgm:t>
    </dgm:pt>
    <dgm:pt modelId="{2E63FC06-B1B5-DD47-BF85-AA3FCD07D4D8}" type="parTrans" cxnId="{A212CB46-F465-6945-94FA-88CC1A405DBF}">
      <dgm:prSet/>
      <dgm:spPr/>
      <dgm:t>
        <a:bodyPr/>
        <a:lstStyle/>
        <a:p>
          <a:endParaRPr lang="en-US"/>
        </a:p>
      </dgm:t>
    </dgm:pt>
    <dgm:pt modelId="{448C1E18-14D8-7542-93C0-6CE544589397}">
      <dgm:prSet phldrT="[Text]"/>
      <dgm:spPr>
        <a:solidFill>
          <a:srgbClr val="E4EDFE"/>
        </a:solidFill>
      </dgm:spPr>
      <dgm:t>
        <a:bodyPr/>
        <a:lstStyle/>
        <a:p>
          <a:r>
            <a:rPr lang="en-US" dirty="0"/>
            <a:t> </a:t>
          </a:r>
        </a:p>
      </dgm:t>
    </dgm:pt>
    <dgm:pt modelId="{C02D3B9D-C084-AB4D-A928-3980C67532EC}" type="sibTrans" cxnId="{2CF130C0-6D43-644F-AF61-267426953753}">
      <dgm:prSet/>
      <dgm:spPr/>
      <dgm:t>
        <a:bodyPr/>
        <a:lstStyle/>
        <a:p>
          <a:endParaRPr lang="en-US"/>
        </a:p>
      </dgm:t>
    </dgm:pt>
    <dgm:pt modelId="{86C44CA5-AB50-7545-85B8-D818144280DF}" type="parTrans" cxnId="{2CF130C0-6D43-644F-AF61-267426953753}">
      <dgm:prSet/>
      <dgm:spPr/>
      <dgm:t>
        <a:bodyPr/>
        <a:lstStyle/>
        <a:p>
          <a:endParaRPr lang="en-US"/>
        </a:p>
      </dgm:t>
    </dgm:pt>
    <dgm:pt modelId="{4B5A4C0A-14A1-3E4B-8BB3-874C492E2BEA}">
      <dgm:prSet phldrT="[Text]"/>
      <dgm:spPr>
        <a:solidFill>
          <a:srgbClr val="00B0F0"/>
        </a:solidFill>
      </dgm:spPr>
      <dgm:t>
        <a:bodyPr/>
        <a:lstStyle/>
        <a:p>
          <a:r>
            <a:rPr lang="en-US" dirty="0"/>
            <a:t> </a:t>
          </a:r>
        </a:p>
      </dgm:t>
    </dgm:pt>
    <dgm:pt modelId="{5D48520B-C0A4-FC47-A186-5542DB44DCB3}" type="sibTrans" cxnId="{ED42F5BC-DB66-A246-A90F-D4AA831B7820}">
      <dgm:prSet/>
      <dgm:spPr/>
      <dgm:t>
        <a:bodyPr/>
        <a:lstStyle/>
        <a:p>
          <a:endParaRPr lang="en-US"/>
        </a:p>
      </dgm:t>
    </dgm:pt>
    <dgm:pt modelId="{A0C71E23-85D2-DE43-A28C-899A34E208AD}" type="parTrans" cxnId="{ED42F5BC-DB66-A246-A90F-D4AA831B7820}">
      <dgm:prSet/>
      <dgm:spPr/>
      <dgm:t>
        <a:bodyPr/>
        <a:lstStyle/>
        <a:p>
          <a:endParaRPr lang="en-US"/>
        </a:p>
      </dgm:t>
    </dgm:pt>
    <dgm:pt modelId="{D9E5CA63-02CB-2049-B828-5E667498CB0B}" type="pres">
      <dgm:prSet presAssocID="{F8284B84-FC21-664C-9233-F553E953840D}" presName="Name0" presStyleCnt="0">
        <dgm:presLayoutVars>
          <dgm:dir/>
          <dgm:animLvl val="lvl"/>
          <dgm:resizeHandles val="exact"/>
        </dgm:presLayoutVars>
      </dgm:prSet>
      <dgm:spPr/>
    </dgm:pt>
    <dgm:pt modelId="{BAB5C4B0-4BE7-0E4E-A5CD-73E13094094C}" type="pres">
      <dgm:prSet presAssocID="{448C1E18-14D8-7542-93C0-6CE544589397}" presName="Name8" presStyleCnt="0"/>
      <dgm:spPr/>
    </dgm:pt>
    <dgm:pt modelId="{602E515F-32A1-2B4E-9144-70BD7F98E0E6}" type="pres">
      <dgm:prSet presAssocID="{448C1E18-14D8-7542-93C0-6CE544589397}" presName="level" presStyleLbl="node1" presStyleIdx="0" presStyleCnt="3">
        <dgm:presLayoutVars>
          <dgm:chMax val="1"/>
          <dgm:bulletEnabled val="1"/>
        </dgm:presLayoutVars>
      </dgm:prSet>
      <dgm:spPr/>
    </dgm:pt>
    <dgm:pt modelId="{4AF174AF-8258-0946-9F82-9997CB10C890}" type="pres">
      <dgm:prSet presAssocID="{448C1E18-14D8-7542-93C0-6CE544589397}" presName="levelTx" presStyleLbl="revTx" presStyleIdx="0" presStyleCnt="0">
        <dgm:presLayoutVars>
          <dgm:chMax val="1"/>
          <dgm:bulletEnabled val="1"/>
        </dgm:presLayoutVars>
      </dgm:prSet>
      <dgm:spPr/>
    </dgm:pt>
    <dgm:pt modelId="{649AE07A-2B19-5246-B298-94791BF6CBBC}" type="pres">
      <dgm:prSet presAssocID="{4B5A4C0A-14A1-3E4B-8BB3-874C492E2BEA}" presName="Name8" presStyleCnt="0"/>
      <dgm:spPr/>
    </dgm:pt>
    <dgm:pt modelId="{6927BDDC-E727-C447-8172-F83B12261642}" type="pres">
      <dgm:prSet presAssocID="{4B5A4C0A-14A1-3E4B-8BB3-874C492E2BEA}" presName="level" presStyleLbl="node1" presStyleIdx="1" presStyleCnt="3">
        <dgm:presLayoutVars>
          <dgm:chMax val="1"/>
          <dgm:bulletEnabled val="1"/>
        </dgm:presLayoutVars>
      </dgm:prSet>
      <dgm:spPr/>
    </dgm:pt>
    <dgm:pt modelId="{C56577FB-8C47-BD42-984D-ECD1365310FB}" type="pres">
      <dgm:prSet presAssocID="{4B5A4C0A-14A1-3E4B-8BB3-874C492E2BEA}" presName="levelTx" presStyleLbl="revTx" presStyleIdx="0" presStyleCnt="0">
        <dgm:presLayoutVars>
          <dgm:chMax val="1"/>
          <dgm:bulletEnabled val="1"/>
        </dgm:presLayoutVars>
      </dgm:prSet>
      <dgm:spPr/>
    </dgm:pt>
    <dgm:pt modelId="{6EF4268C-38B0-1542-B644-55AF6BB5BA3A}" type="pres">
      <dgm:prSet presAssocID="{00E06A43-41AD-D247-A938-7F2C47728F36}" presName="Name8" presStyleCnt="0"/>
      <dgm:spPr/>
    </dgm:pt>
    <dgm:pt modelId="{86E5419D-DB87-E944-A64C-63F878D0A0CD}" type="pres">
      <dgm:prSet presAssocID="{00E06A43-41AD-D247-A938-7F2C47728F36}" presName="level" presStyleLbl="node1" presStyleIdx="2" presStyleCnt="3">
        <dgm:presLayoutVars>
          <dgm:chMax val="1"/>
          <dgm:bulletEnabled val="1"/>
        </dgm:presLayoutVars>
      </dgm:prSet>
      <dgm:spPr/>
    </dgm:pt>
    <dgm:pt modelId="{3A5F5375-2B96-9349-9F7A-B0403DA7783F}" type="pres">
      <dgm:prSet presAssocID="{00E06A43-41AD-D247-A938-7F2C47728F36}" presName="levelTx" presStyleLbl="revTx" presStyleIdx="0" presStyleCnt="0">
        <dgm:presLayoutVars>
          <dgm:chMax val="1"/>
          <dgm:bulletEnabled val="1"/>
        </dgm:presLayoutVars>
      </dgm:prSet>
      <dgm:spPr/>
    </dgm:pt>
  </dgm:ptLst>
  <dgm:cxnLst>
    <dgm:cxn modelId="{B8510708-4FD0-0740-9E6E-A62EC4C3197A}" type="presOf" srcId="{4B5A4C0A-14A1-3E4B-8BB3-874C492E2BEA}" destId="{C56577FB-8C47-BD42-984D-ECD1365310FB}" srcOrd="1" destOrd="0" presId="urn:microsoft.com/office/officeart/2005/8/layout/pyramid1"/>
    <dgm:cxn modelId="{A212CB46-F465-6945-94FA-88CC1A405DBF}" srcId="{F8284B84-FC21-664C-9233-F553E953840D}" destId="{00E06A43-41AD-D247-A938-7F2C47728F36}" srcOrd="2" destOrd="0" parTransId="{2E63FC06-B1B5-DD47-BF85-AA3FCD07D4D8}" sibTransId="{71B7687A-04C1-064A-8FF1-D54A280839A1}"/>
    <dgm:cxn modelId="{B9CF3D71-1E63-5D4B-BE3E-7C8D6F4488B8}" type="presOf" srcId="{448C1E18-14D8-7542-93C0-6CE544589397}" destId="{602E515F-32A1-2B4E-9144-70BD7F98E0E6}" srcOrd="0" destOrd="0" presId="urn:microsoft.com/office/officeart/2005/8/layout/pyramid1"/>
    <dgm:cxn modelId="{E0827F75-9E90-604B-936E-D2EA2EEC1771}" type="presOf" srcId="{4B5A4C0A-14A1-3E4B-8BB3-874C492E2BEA}" destId="{6927BDDC-E727-C447-8172-F83B12261642}" srcOrd="0" destOrd="0" presId="urn:microsoft.com/office/officeart/2005/8/layout/pyramid1"/>
    <dgm:cxn modelId="{3C60C17E-16D4-D441-B991-857DF487B921}" type="presOf" srcId="{00E06A43-41AD-D247-A938-7F2C47728F36}" destId="{3A5F5375-2B96-9349-9F7A-B0403DA7783F}" srcOrd="1" destOrd="0" presId="urn:microsoft.com/office/officeart/2005/8/layout/pyramid1"/>
    <dgm:cxn modelId="{E9AC228E-3D83-D64A-9CD9-3BECEA6228D8}" type="presOf" srcId="{448C1E18-14D8-7542-93C0-6CE544589397}" destId="{4AF174AF-8258-0946-9F82-9997CB10C890}" srcOrd="1" destOrd="0" presId="urn:microsoft.com/office/officeart/2005/8/layout/pyramid1"/>
    <dgm:cxn modelId="{DD6C1F9E-F5BE-E547-93F9-91E7A33CB226}" type="presOf" srcId="{00E06A43-41AD-D247-A938-7F2C47728F36}" destId="{86E5419D-DB87-E944-A64C-63F878D0A0CD}" srcOrd="0" destOrd="0" presId="urn:microsoft.com/office/officeart/2005/8/layout/pyramid1"/>
    <dgm:cxn modelId="{ED42F5BC-DB66-A246-A90F-D4AA831B7820}" srcId="{F8284B84-FC21-664C-9233-F553E953840D}" destId="{4B5A4C0A-14A1-3E4B-8BB3-874C492E2BEA}" srcOrd="1" destOrd="0" parTransId="{A0C71E23-85D2-DE43-A28C-899A34E208AD}" sibTransId="{5D48520B-C0A4-FC47-A186-5542DB44DCB3}"/>
    <dgm:cxn modelId="{2CF130C0-6D43-644F-AF61-267426953753}" srcId="{F8284B84-FC21-664C-9233-F553E953840D}" destId="{448C1E18-14D8-7542-93C0-6CE544589397}" srcOrd="0" destOrd="0" parTransId="{86C44CA5-AB50-7545-85B8-D818144280DF}" sibTransId="{C02D3B9D-C084-AB4D-A928-3980C67532EC}"/>
    <dgm:cxn modelId="{F13A72D1-F737-E74C-883E-67836B4CF192}" type="presOf" srcId="{F8284B84-FC21-664C-9233-F553E953840D}" destId="{D9E5CA63-02CB-2049-B828-5E667498CB0B}" srcOrd="0" destOrd="0" presId="urn:microsoft.com/office/officeart/2005/8/layout/pyramid1"/>
    <dgm:cxn modelId="{50AC589E-B726-5446-AFDB-DB92270D8C6D}" type="presParOf" srcId="{D9E5CA63-02CB-2049-B828-5E667498CB0B}" destId="{BAB5C4B0-4BE7-0E4E-A5CD-73E13094094C}" srcOrd="0" destOrd="0" presId="urn:microsoft.com/office/officeart/2005/8/layout/pyramid1"/>
    <dgm:cxn modelId="{06CD4755-2EAF-D94F-B594-3540850D3584}" type="presParOf" srcId="{BAB5C4B0-4BE7-0E4E-A5CD-73E13094094C}" destId="{602E515F-32A1-2B4E-9144-70BD7F98E0E6}" srcOrd="0" destOrd="0" presId="urn:microsoft.com/office/officeart/2005/8/layout/pyramid1"/>
    <dgm:cxn modelId="{FCA06B6B-40C6-8D46-A4A6-EEA50F61BBB7}" type="presParOf" srcId="{BAB5C4B0-4BE7-0E4E-A5CD-73E13094094C}" destId="{4AF174AF-8258-0946-9F82-9997CB10C890}" srcOrd="1" destOrd="0" presId="urn:microsoft.com/office/officeart/2005/8/layout/pyramid1"/>
    <dgm:cxn modelId="{8EAF9CE3-3E78-1248-ACA5-FAA10987298A}" type="presParOf" srcId="{D9E5CA63-02CB-2049-B828-5E667498CB0B}" destId="{649AE07A-2B19-5246-B298-94791BF6CBBC}" srcOrd="1" destOrd="0" presId="urn:microsoft.com/office/officeart/2005/8/layout/pyramid1"/>
    <dgm:cxn modelId="{6D03BE0C-6AE7-7E44-BAB1-A6913AF82D83}" type="presParOf" srcId="{649AE07A-2B19-5246-B298-94791BF6CBBC}" destId="{6927BDDC-E727-C447-8172-F83B12261642}" srcOrd="0" destOrd="0" presId="urn:microsoft.com/office/officeart/2005/8/layout/pyramid1"/>
    <dgm:cxn modelId="{9364FFCF-F68D-314A-8B19-66BE2792A937}" type="presParOf" srcId="{649AE07A-2B19-5246-B298-94791BF6CBBC}" destId="{C56577FB-8C47-BD42-984D-ECD1365310FB}" srcOrd="1" destOrd="0" presId="urn:microsoft.com/office/officeart/2005/8/layout/pyramid1"/>
    <dgm:cxn modelId="{7EAEF41B-9F46-A545-A4D2-D27A7155E8D2}" type="presParOf" srcId="{D9E5CA63-02CB-2049-B828-5E667498CB0B}" destId="{6EF4268C-38B0-1542-B644-55AF6BB5BA3A}" srcOrd="2" destOrd="0" presId="urn:microsoft.com/office/officeart/2005/8/layout/pyramid1"/>
    <dgm:cxn modelId="{5325B66D-A5C5-3E47-B55A-EDE47B92B69F}" type="presParOf" srcId="{6EF4268C-38B0-1542-B644-55AF6BB5BA3A}" destId="{86E5419D-DB87-E944-A64C-63F878D0A0CD}" srcOrd="0" destOrd="0" presId="urn:microsoft.com/office/officeart/2005/8/layout/pyramid1"/>
    <dgm:cxn modelId="{4A9A9F0B-CCE7-1846-ACF6-3658B75B4279}" type="presParOf" srcId="{6EF4268C-38B0-1542-B644-55AF6BB5BA3A}" destId="{3A5F5375-2B96-9349-9F7A-B0403DA7783F}" srcOrd="1" destOrd="0" presId="urn:microsoft.com/office/officeart/2005/8/layout/pyramid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8284B84-FC21-664C-9233-F553E953840D}" type="doc">
      <dgm:prSet loTypeId="urn:microsoft.com/office/officeart/2005/8/layout/pyramid1" loCatId="" qsTypeId="urn:microsoft.com/office/officeart/2005/8/quickstyle/simple1" qsCatId="simple" csTypeId="urn:microsoft.com/office/officeart/2005/8/colors/accent1_2" csCatId="accent1" phldr="1"/>
      <dgm:spPr/>
    </dgm:pt>
    <dgm:pt modelId="{00E06A43-41AD-D247-A938-7F2C47728F36}">
      <dgm:prSet phldrT="[Text]"/>
      <dgm:spPr>
        <a:solidFill>
          <a:srgbClr val="E4EDFE"/>
        </a:solidFill>
      </dgm:spPr>
      <dgm:t>
        <a:bodyPr/>
        <a:lstStyle/>
        <a:p>
          <a:r>
            <a:rPr lang="en-US" dirty="0"/>
            <a:t> </a:t>
          </a:r>
        </a:p>
      </dgm:t>
    </dgm:pt>
    <dgm:pt modelId="{71B7687A-04C1-064A-8FF1-D54A280839A1}" type="sibTrans" cxnId="{A212CB46-F465-6945-94FA-88CC1A405DBF}">
      <dgm:prSet/>
      <dgm:spPr/>
      <dgm:t>
        <a:bodyPr/>
        <a:lstStyle/>
        <a:p>
          <a:endParaRPr lang="en-US"/>
        </a:p>
      </dgm:t>
    </dgm:pt>
    <dgm:pt modelId="{2E63FC06-B1B5-DD47-BF85-AA3FCD07D4D8}" type="parTrans" cxnId="{A212CB46-F465-6945-94FA-88CC1A405DBF}">
      <dgm:prSet/>
      <dgm:spPr/>
      <dgm:t>
        <a:bodyPr/>
        <a:lstStyle/>
        <a:p>
          <a:endParaRPr lang="en-US"/>
        </a:p>
      </dgm:t>
    </dgm:pt>
    <dgm:pt modelId="{448C1E18-14D8-7542-93C0-6CE544589397}">
      <dgm:prSet phldrT="[Text]"/>
      <dgm:spPr>
        <a:solidFill>
          <a:srgbClr val="00B0F0"/>
        </a:solidFill>
      </dgm:spPr>
      <dgm:t>
        <a:bodyPr/>
        <a:lstStyle/>
        <a:p>
          <a:r>
            <a:rPr lang="en-US" dirty="0"/>
            <a:t> </a:t>
          </a:r>
        </a:p>
      </dgm:t>
    </dgm:pt>
    <dgm:pt modelId="{C02D3B9D-C084-AB4D-A928-3980C67532EC}" type="sibTrans" cxnId="{2CF130C0-6D43-644F-AF61-267426953753}">
      <dgm:prSet/>
      <dgm:spPr/>
      <dgm:t>
        <a:bodyPr/>
        <a:lstStyle/>
        <a:p>
          <a:endParaRPr lang="en-US"/>
        </a:p>
      </dgm:t>
    </dgm:pt>
    <dgm:pt modelId="{86C44CA5-AB50-7545-85B8-D818144280DF}" type="parTrans" cxnId="{2CF130C0-6D43-644F-AF61-267426953753}">
      <dgm:prSet/>
      <dgm:spPr/>
      <dgm:t>
        <a:bodyPr/>
        <a:lstStyle/>
        <a:p>
          <a:endParaRPr lang="en-US"/>
        </a:p>
      </dgm:t>
    </dgm:pt>
    <dgm:pt modelId="{4B5A4C0A-14A1-3E4B-8BB3-874C492E2BEA}">
      <dgm:prSet phldrT="[Text]"/>
      <dgm:spPr>
        <a:solidFill>
          <a:srgbClr val="E4EDFE"/>
        </a:solidFill>
      </dgm:spPr>
      <dgm:t>
        <a:bodyPr/>
        <a:lstStyle/>
        <a:p>
          <a:r>
            <a:rPr lang="en-US" dirty="0"/>
            <a:t> </a:t>
          </a:r>
        </a:p>
      </dgm:t>
    </dgm:pt>
    <dgm:pt modelId="{5D48520B-C0A4-FC47-A186-5542DB44DCB3}" type="sibTrans" cxnId="{ED42F5BC-DB66-A246-A90F-D4AA831B7820}">
      <dgm:prSet/>
      <dgm:spPr/>
      <dgm:t>
        <a:bodyPr/>
        <a:lstStyle/>
        <a:p>
          <a:endParaRPr lang="en-US"/>
        </a:p>
      </dgm:t>
    </dgm:pt>
    <dgm:pt modelId="{A0C71E23-85D2-DE43-A28C-899A34E208AD}" type="parTrans" cxnId="{ED42F5BC-DB66-A246-A90F-D4AA831B7820}">
      <dgm:prSet/>
      <dgm:spPr/>
      <dgm:t>
        <a:bodyPr/>
        <a:lstStyle/>
        <a:p>
          <a:endParaRPr lang="en-US"/>
        </a:p>
      </dgm:t>
    </dgm:pt>
    <dgm:pt modelId="{D9E5CA63-02CB-2049-B828-5E667498CB0B}" type="pres">
      <dgm:prSet presAssocID="{F8284B84-FC21-664C-9233-F553E953840D}" presName="Name0" presStyleCnt="0">
        <dgm:presLayoutVars>
          <dgm:dir/>
          <dgm:animLvl val="lvl"/>
          <dgm:resizeHandles val="exact"/>
        </dgm:presLayoutVars>
      </dgm:prSet>
      <dgm:spPr/>
    </dgm:pt>
    <dgm:pt modelId="{BAB5C4B0-4BE7-0E4E-A5CD-73E13094094C}" type="pres">
      <dgm:prSet presAssocID="{448C1E18-14D8-7542-93C0-6CE544589397}" presName="Name8" presStyleCnt="0"/>
      <dgm:spPr/>
    </dgm:pt>
    <dgm:pt modelId="{602E515F-32A1-2B4E-9144-70BD7F98E0E6}" type="pres">
      <dgm:prSet presAssocID="{448C1E18-14D8-7542-93C0-6CE544589397}" presName="level" presStyleLbl="node1" presStyleIdx="0" presStyleCnt="3">
        <dgm:presLayoutVars>
          <dgm:chMax val="1"/>
          <dgm:bulletEnabled val="1"/>
        </dgm:presLayoutVars>
      </dgm:prSet>
      <dgm:spPr/>
    </dgm:pt>
    <dgm:pt modelId="{4AF174AF-8258-0946-9F82-9997CB10C890}" type="pres">
      <dgm:prSet presAssocID="{448C1E18-14D8-7542-93C0-6CE544589397}" presName="levelTx" presStyleLbl="revTx" presStyleIdx="0" presStyleCnt="0">
        <dgm:presLayoutVars>
          <dgm:chMax val="1"/>
          <dgm:bulletEnabled val="1"/>
        </dgm:presLayoutVars>
      </dgm:prSet>
      <dgm:spPr/>
    </dgm:pt>
    <dgm:pt modelId="{649AE07A-2B19-5246-B298-94791BF6CBBC}" type="pres">
      <dgm:prSet presAssocID="{4B5A4C0A-14A1-3E4B-8BB3-874C492E2BEA}" presName="Name8" presStyleCnt="0"/>
      <dgm:spPr/>
    </dgm:pt>
    <dgm:pt modelId="{6927BDDC-E727-C447-8172-F83B12261642}" type="pres">
      <dgm:prSet presAssocID="{4B5A4C0A-14A1-3E4B-8BB3-874C492E2BEA}" presName="level" presStyleLbl="node1" presStyleIdx="1" presStyleCnt="3">
        <dgm:presLayoutVars>
          <dgm:chMax val="1"/>
          <dgm:bulletEnabled val="1"/>
        </dgm:presLayoutVars>
      </dgm:prSet>
      <dgm:spPr/>
    </dgm:pt>
    <dgm:pt modelId="{C56577FB-8C47-BD42-984D-ECD1365310FB}" type="pres">
      <dgm:prSet presAssocID="{4B5A4C0A-14A1-3E4B-8BB3-874C492E2BEA}" presName="levelTx" presStyleLbl="revTx" presStyleIdx="0" presStyleCnt="0">
        <dgm:presLayoutVars>
          <dgm:chMax val="1"/>
          <dgm:bulletEnabled val="1"/>
        </dgm:presLayoutVars>
      </dgm:prSet>
      <dgm:spPr/>
    </dgm:pt>
    <dgm:pt modelId="{6EF4268C-38B0-1542-B644-55AF6BB5BA3A}" type="pres">
      <dgm:prSet presAssocID="{00E06A43-41AD-D247-A938-7F2C47728F36}" presName="Name8" presStyleCnt="0"/>
      <dgm:spPr/>
    </dgm:pt>
    <dgm:pt modelId="{86E5419D-DB87-E944-A64C-63F878D0A0CD}" type="pres">
      <dgm:prSet presAssocID="{00E06A43-41AD-D247-A938-7F2C47728F36}" presName="level" presStyleLbl="node1" presStyleIdx="2" presStyleCnt="3">
        <dgm:presLayoutVars>
          <dgm:chMax val="1"/>
          <dgm:bulletEnabled val="1"/>
        </dgm:presLayoutVars>
      </dgm:prSet>
      <dgm:spPr/>
    </dgm:pt>
    <dgm:pt modelId="{3A5F5375-2B96-9349-9F7A-B0403DA7783F}" type="pres">
      <dgm:prSet presAssocID="{00E06A43-41AD-D247-A938-7F2C47728F36}" presName="levelTx" presStyleLbl="revTx" presStyleIdx="0" presStyleCnt="0">
        <dgm:presLayoutVars>
          <dgm:chMax val="1"/>
          <dgm:bulletEnabled val="1"/>
        </dgm:presLayoutVars>
      </dgm:prSet>
      <dgm:spPr/>
    </dgm:pt>
  </dgm:ptLst>
  <dgm:cxnLst>
    <dgm:cxn modelId="{B8510708-4FD0-0740-9E6E-A62EC4C3197A}" type="presOf" srcId="{4B5A4C0A-14A1-3E4B-8BB3-874C492E2BEA}" destId="{C56577FB-8C47-BD42-984D-ECD1365310FB}" srcOrd="1" destOrd="0" presId="urn:microsoft.com/office/officeart/2005/8/layout/pyramid1"/>
    <dgm:cxn modelId="{A212CB46-F465-6945-94FA-88CC1A405DBF}" srcId="{F8284B84-FC21-664C-9233-F553E953840D}" destId="{00E06A43-41AD-D247-A938-7F2C47728F36}" srcOrd="2" destOrd="0" parTransId="{2E63FC06-B1B5-DD47-BF85-AA3FCD07D4D8}" sibTransId="{71B7687A-04C1-064A-8FF1-D54A280839A1}"/>
    <dgm:cxn modelId="{B9CF3D71-1E63-5D4B-BE3E-7C8D6F4488B8}" type="presOf" srcId="{448C1E18-14D8-7542-93C0-6CE544589397}" destId="{602E515F-32A1-2B4E-9144-70BD7F98E0E6}" srcOrd="0" destOrd="0" presId="urn:microsoft.com/office/officeart/2005/8/layout/pyramid1"/>
    <dgm:cxn modelId="{E0827F75-9E90-604B-936E-D2EA2EEC1771}" type="presOf" srcId="{4B5A4C0A-14A1-3E4B-8BB3-874C492E2BEA}" destId="{6927BDDC-E727-C447-8172-F83B12261642}" srcOrd="0" destOrd="0" presId="urn:microsoft.com/office/officeart/2005/8/layout/pyramid1"/>
    <dgm:cxn modelId="{3C60C17E-16D4-D441-B991-857DF487B921}" type="presOf" srcId="{00E06A43-41AD-D247-A938-7F2C47728F36}" destId="{3A5F5375-2B96-9349-9F7A-B0403DA7783F}" srcOrd="1" destOrd="0" presId="urn:microsoft.com/office/officeart/2005/8/layout/pyramid1"/>
    <dgm:cxn modelId="{E9AC228E-3D83-D64A-9CD9-3BECEA6228D8}" type="presOf" srcId="{448C1E18-14D8-7542-93C0-6CE544589397}" destId="{4AF174AF-8258-0946-9F82-9997CB10C890}" srcOrd="1" destOrd="0" presId="urn:microsoft.com/office/officeart/2005/8/layout/pyramid1"/>
    <dgm:cxn modelId="{DD6C1F9E-F5BE-E547-93F9-91E7A33CB226}" type="presOf" srcId="{00E06A43-41AD-D247-A938-7F2C47728F36}" destId="{86E5419D-DB87-E944-A64C-63F878D0A0CD}" srcOrd="0" destOrd="0" presId="urn:microsoft.com/office/officeart/2005/8/layout/pyramid1"/>
    <dgm:cxn modelId="{ED42F5BC-DB66-A246-A90F-D4AA831B7820}" srcId="{F8284B84-FC21-664C-9233-F553E953840D}" destId="{4B5A4C0A-14A1-3E4B-8BB3-874C492E2BEA}" srcOrd="1" destOrd="0" parTransId="{A0C71E23-85D2-DE43-A28C-899A34E208AD}" sibTransId="{5D48520B-C0A4-FC47-A186-5542DB44DCB3}"/>
    <dgm:cxn modelId="{2CF130C0-6D43-644F-AF61-267426953753}" srcId="{F8284B84-FC21-664C-9233-F553E953840D}" destId="{448C1E18-14D8-7542-93C0-6CE544589397}" srcOrd="0" destOrd="0" parTransId="{86C44CA5-AB50-7545-85B8-D818144280DF}" sibTransId="{C02D3B9D-C084-AB4D-A928-3980C67532EC}"/>
    <dgm:cxn modelId="{F13A72D1-F737-E74C-883E-67836B4CF192}" type="presOf" srcId="{F8284B84-FC21-664C-9233-F553E953840D}" destId="{D9E5CA63-02CB-2049-B828-5E667498CB0B}" srcOrd="0" destOrd="0" presId="urn:microsoft.com/office/officeart/2005/8/layout/pyramid1"/>
    <dgm:cxn modelId="{50AC589E-B726-5446-AFDB-DB92270D8C6D}" type="presParOf" srcId="{D9E5CA63-02CB-2049-B828-5E667498CB0B}" destId="{BAB5C4B0-4BE7-0E4E-A5CD-73E13094094C}" srcOrd="0" destOrd="0" presId="urn:microsoft.com/office/officeart/2005/8/layout/pyramid1"/>
    <dgm:cxn modelId="{06CD4755-2EAF-D94F-B594-3540850D3584}" type="presParOf" srcId="{BAB5C4B0-4BE7-0E4E-A5CD-73E13094094C}" destId="{602E515F-32A1-2B4E-9144-70BD7F98E0E6}" srcOrd="0" destOrd="0" presId="urn:microsoft.com/office/officeart/2005/8/layout/pyramid1"/>
    <dgm:cxn modelId="{FCA06B6B-40C6-8D46-A4A6-EEA50F61BBB7}" type="presParOf" srcId="{BAB5C4B0-4BE7-0E4E-A5CD-73E13094094C}" destId="{4AF174AF-8258-0946-9F82-9997CB10C890}" srcOrd="1" destOrd="0" presId="urn:microsoft.com/office/officeart/2005/8/layout/pyramid1"/>
    <dgm:cxn modelId="{8EAF9CE3-3E78-1248-ACA5-FAA10987298A}" type="presParOf" srcId="{D9E5CA63-02CB-2049-B828-5E667498CB0B}" destId="{649AE07A-2B19-5246-B298-94791BF6CBBC}" srcOrd="1" destOrd="0" presId="urn:microsoft.com/office/officeart/2005/8/layout/pyramid1"/>
    <dgm:cxn modelId="{6D03BE0C-6AE7-7E44-BAB1-A6913AF82D83}" type="presParOf" srcId="{649AE07A-2B19-5246-B298-94791BF6CBBC}" destId="{6927BDDC-E727-C447-8172-F83B12261642}" srcOrd="0" destOrd="0" presId="urn:microsoft.com/office/officeart/2005/8/layout/pyramid1"/>
    <dgm:cxn modelId="{9364FFCF-F68D-314A-8B19-66BE2792A937}" type="presParOf" srcId="{649AE07A-2B19-5246-B298-94791BF6CBBC}" destId="{C56577FB-8C47-BD42-984D-ECD1365310FB}" srcOrd="1" destOrd="0" presId="urn:microsoft.com/office/officeart/2005/8/layout/pyramid1"/>
    <dgm:cxn modelId="{7EAEF41B-9F46-A545-A4D2-D27A7155E8D2}" type="presParOf" srcId="{D9E5CA63-02CB-2049-B828-5E667498CB0B}" destId="{6EF4268C-38B0-1542-B644-55AF6BB5BA3A}" srcOrd="2" destOrd="0" presId="urn:microsoft.com/office/officeart/2005/8/layout/pyramid1"/>
    <dgm:cxn modelId="{5325B66D-A5C5-3E47-B55A-EDE47B92B69F}" type="presParOf" srcId="{6EF4268C-38B0-1542-B644-55AF6BB5BA3A}" destId="{86E5419D-DB87-E944-A64C-63F878D0A0CD}" srcOrd="0" destOrd="0" presId="urn:microsoft.com/office/officeart/2005/8/layout/pyramid1"/>
    <dgm:cxn modelId="{4A9A9F0B-CCE7-1846-ACF6-3658B75B4279}" type="presParOf" srcId="{6EF4268C-38B0-1542-B644-55AF6BB5BA3A}" destId="{3A5F5375-2B96-9349-9F7A-B0403DA7783F}" srcOrd="1" destOrd="0" presId="urn:microsoft.com/office/officeart/2005/8/layout/pyramid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2E515F-32A1-2B4E-9144-70BD7F98E0E6}">
      <dsp:nvSpPr>
        <dsp:cNvPr id="0" name=""/>
        <dsp:cNvSpPr/>
      </dsp:nvSpPr>
      <dsp:spPr>
        <a:xfrm>
          <a:off x="1761273" y="0"/>
          <a:ext cx="1761273" cy="1069180"/>
        </a:xfrm>
        <a:prstGeom prst="trapezoid">
          <a:avLst>
            <a:gd name="adj" fmla="val 82366"/>
          </a:avLst>
        </a:prstGeom>
        <a:solidFill>
          <a:srgbClr val="E4EDF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r>
            <a:rPr lang="en-US" sz="6400" kern="1200" dirty="0"/>
            <a:t> </a:t>
          </a:r>
        </a:p>
      </dsp:txBody>
      <dsp:txXfrm>
        <a:off x="1761273" y="0"/>
        <a:ext cx="1761273" cy="1069180"/>
      </dsp:txXfrm>
    </dsp:sp>
    <dsp:sp modelId="{6927BDDC-E727-C447-8172-F83B12261642}">
      <dsp:nvSpPr>
        <dsp:cNvPr id="0" name=""/>
        <dsp:cNvSpPr/>
      </dsp:nvSpPr>
      <dsp:spPr>
        <a:xfrm>
          <a:off x="880636" y="1069180"/>
          <a:ext cx="3522546" cy="1069180"/>
        </a:xfrm>
        <a:prstGeom prst="trapezoid">
          <a:avLst>
            <a:gd name="adj" fmla="val 82366"/>
          </a:avLst>
        </a:prstGeom>
        <a:solidFill>
          <a:srgbClr val="E4EDF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r>
            <a:rPr lang="en-US" sz="6400" kern="1200" dirty="0"/>
            <a:t> </a:t>
          </a:r>
        </a:p>
      </dsp:txBody>
      <dsp:txXfrm>
        <a:off x="1497082" y="1069180"/>
        <a:ext cx="2289654" cy="1069180"/>
      </dsp:txXfrm>
    </dsp:sp>
    <dsp:sp modelId="{86E5419D-DB87-E944-A64C-63F878D0A0CD}">
      <dsp:nvSpPr>
        <dsp:cNvPr id="0" name=""/>
        <dsp:cNvSpPr/>
      </dsp:nvSpPr>
      <dsp:spPr>
        <a:xfrm>
          <a:off x="0" y="2138360"/>
          <a:ext cx="5283819" cy="1069180"/>
        </a:xfrm>
        <a:prstGeom prst="trapezoid">
          <a:avLst>
            <a:gd name="adj" fmla="val 82366"/>
          </a:avLst>
        </a:prstGeom>
        <a:solidFill>
          <a:srgbClr val="E4EDF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r>
            <a:rPr lang="en-US" sz="6400" kern="1200" dirty="0"/>
            <a:t> </a:t>
          </a:r>
        </a:p>
      </dsp:txBody>
      <dsp:txXfrm>
        <a:off x="924668" y="2138360"/>
        <a:ext cx="3434482" cy="10691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2E515F-32A1-2B4E-9144-70BD7F98E0E6}">
      <dsp:nvSpPr>
        <dsp:cNvPr id="0" name=""/>
        <dsp:cNvSpPr/>
      </dsp:nvSpPr>
      <dsp:spPr>
        <a:xfrm>
          <a:off x="1761273" y="0"/>
          <a:ext cx="1761273" cy="1069180"/>
        </a:xfrm>
        <a:prstGeom prst="trapezoid">
          <a:avLst>
            <a:gd name="adj" fmla="val 82366"/>
          </a:avLst>
        </a:prstGeom>
        <a:solidFill>
          <a:srgbClr val="E4EDF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r>
            <a:rPr lang="en-US" sz="6400" kern="1200" dirty="0"/>
            <a:t> </a:t>
          </a:r>
        </a:p>
      </dsp:txBody>
      <dsp:txXfrm>
        <a:off x="1761273" y="0"/>
        <a:ext cx="1761273" cy="1069180"/>
      </dsp:txXfrm>
    </dsp:sp>
    <dsp:sp modelId="{6927BDDC-E727-C447-8172-F83B12261642}">
      <dsp:nvSpPr>
        <dsp:cNvPr id="0" name=""/>
        <dsp:cNvSpPr/>
      </dsp:nvSpPr>
      <dsp:spPr>
        <a:xfrm>
          <a:off x="880636" y="1069180"/>
          <a:ext cx="3522546" cy="1069180"/>
        </a:xfrm>
        <a:prstGeom prst="trapezoid">
          <a:avLst>
            <a:gd name="adj" fmla="val 82366"/>
          </a:avLst>
        </a:prstGeom>
        <a:solidFill>
          <a:srgbClr val="E4EDF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r>
            <a:rPr lang="en-US" sz="6400" kern="1200" dirty="0"/>
            <a:t> </a:t>
          </a:r>
        </a:p>
      </dsp:txBody>
      <dsp:txXfrm>
        <a:off x="1497082" y="1069180"/>
        <a:ext cx="2289654" cy="1069180"/>
      </dsp:txXfrm>
    </dsp:sp>
    <dsp:sp modelId="{86E5419D-DB87-E944-A64C-63F878D0A0CD}">
      <dsp:nvSpPr>
        <dsp:cNvPr id="0" name=""/>
        <dsp:cNvSpPr/>
      </dsp:nvSpPr>
      <dsp:spPr>
        <a:xfrm>
          <a:off x="0" y="2138360"/>
          <a:ext cx="5283819" cy="1069180"/>
        </a:xfrm>
        <a:prstGeom prst="trapezoid">
          <a:avLst>
            <a:gd name="adj" fmla="val 82366"/>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r>
            <a:rPr lang="en-US" sz="6400" kern="1200" dirty="0"/>
            <a:t> </a:t>
          </a:r>
        </a:p>
      </dsp:txBody>
      <dsp:txXfrm>
        <a:off x="924668" y="2138360"/>
        <a:ext cx="3434482" cy="10691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2E515F-32A1-2B4E-9144-70BD7F98E0E6}">
      <dsp:nvSpPr>
        <dsp:cNvPr id="0" name=""/>
        <dsp:cNvSpPr/>
      </dsp:nvSpPr>
      <dsp:spPr>
        <a:xfrm>
          <a:off x="1761273" y="0"/>
          <a:ext cx="1761273" cy="1069180"/>
        </a:xfrm>
        <a:prstGeom prst="trapezoid">
          <a:avLst>
            <a:gd name="adj" fmla="val 82366"/>
          </a:avLst>
        </a:prstGeom>
        <a:solidFill>
          <a:srgbClr val="E4EDF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r>
            <a:rPr lang="en-US" sz="6400" kern="1200" dirty="0"/>
            <a:t> </a:t>
          </a:r>
        </a:p>
      </dsp:txBody>
      <dsp:txXfrm>
        <a:off x="1761273" y="0"/>
        <a:ext cx="1761273" cy="1069180"/>
      </dsp:txXfrm>
    </dsp:sp>
    <dsp:sp modelId="{6927BDDC-E727-C447-8172-F83B12261642}">
      <dsp:nvSpPr>
        <dsp:cNvPr id="0" name=""/>
        <dsp:cNvSpPr/>
      </dsp:nvSpPr>
      <dsp:spPr>
        <a:xfrm>
          <a:off x="880636" y="1069180"/>
          <a:ext cx="3522546" cy="1069180"/>
        </a:xfrm>
        <a:prstGeom prst="trapezoid">
          <a:avLst>
            <a:gd name="adj" fmla="val 82366"/>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r>
            <a:rPr lang="en-US" sz="6400" kern="1200" dirty="0"/>
            <a:t> </a:t>
          </a:r>
        </a:p>
      </dsp:txBody>
      <dsp:txXfrm>
        <a:off x="1497082" y="1069180"/>
        <a:ext cx="2289654" cy="1069180"/>
      </dsp:txXfrm>
    </dsp:sp>
    <dsp:sp modelId="{86E5419D-DB87-E944-A64C-63F878D0A0CD}">
      <dsp:nvSpPr>
        <dsp:cNvPr id="0" name=""/>
        <dsp:cNvSpPr/>
      </dsp:nvSpPr>
      <dsp:spPr>
        <a:xfrm>
          <a:off x="0" y="2138360"/>
          <a:ext cx="5283819" cy="1069180"/>
        </a:xfrm>
        <a:prstGeom prst="trapezoid">
          <a:avLst>
            <a:gd name="adj" fmla="val 82366"/>
          </a:avLst>
        </a:prstGeom>
        <a:solidFill>
          <a:srgbClr val="E4EDF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r>
            <a:rPr lang="en-US" sz="6400" kern="1200" dirty="0"/>
            <a:t> </a:t>
          </a:r>
        </a:p>
      </dsp:txBody>
      <dsp:txXfrm>
        <a:off x="924668" y="2138360"/>
        <a:ext cx="3434482" cy="106918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2E515F-32A1-2B4E-9144-70BD7F98E0E6}">
      <dsp:nvSpPr>
        <dsp:cNvPr id="0" name=""/>
        <dsp:cNvSpPr/>
      </dsp:nvSpPr>
      <dsp:spPr>
        <a:xfrm>
          <a:off x="1761273" y="0"/>
          <a:ext cx="1761273" cy="1069180"/>
        </a:xfrm>
        <a:prstGeom prst="trapezoid">
          <a:avLst>
            <a:gd name="adj" fmla="val 82366"/>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r>
            <a:rPr lang="en-US" sz="6400" kern="1200" dirty="0"/>
            <a:t> </a:t>
          </a:r>
        </a:p>
      </dsp:txBody>
      <dsp:txXfrm>
        <a:off x="1761273" y="0"/>
        <a:ext cx="1761273" cy="1069180"/>
      </dsp:txXfrm>
    </dsp:sp>
    <dsp:sp modelId="{6927BDDC-E727-C447-8172-F83B12261642}">
      <dsp:nvSpPr>
        <dsp:cNvPr id="0" name=""/>
        <dsp:cNvSpPr/>
      </dsp:nvSpPr>
      <dsp:spPr>
        <a:xfrm>
          <a:off x="880636" y="1069180"/>
          <a:ext cx="3522546" cy="1069180"/>
        </a:xfrm>
        <a:prstGeom prst="trapezoid">
          <a:avLst>
            <a:gd name="adj" fmla="val 82366"/>
          </a:avLst>
        </a:prstGeom>
        <a:solidFill>
          <a:srgbClr val="E4EDF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r>
            <a:rPr lang="en-US" sz="6400" kern="1200" dirty="0"/>
            <a:t> </a:t>
          </a:r>
        </a:p>
      </dsp:txBody>
      <dsp:txXfrm>
        <a:off x="1497082" y="1069180"/>
        <a:ext cx="2289654" cy="1069180"/>
      </dsp:txXfrm>
    </dsp:sp>
    <dsp:sp modelId="{86E5419D-DB87-E944-A64C-63F878D0A0CD}">
      <dsp:nvSpPr>
        <dsp:cNvPr id="0" name=""/>
        <dsp:cNvSpPr/>
      </dsp:nvSpPr>
      <dsp:spPr>
        <a:xfrm>
          <a:off x="0" y="2138360"/>
          <a:ext cx="5283819" cy="1069180"/>
        </a:xfrm>
        <a:prstGeom prst="trapezoid">
          <a:avLst>
            <a:gd name="adj" fmla="val 82366"/>
          </a:avLst>
        </a:prstGeom>
        <a:solidFill>
          <a:srgbClr val="E4EDF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r>
            <a:rPr lang="en-US" sz="6400" kern="1200" dirty="0"/>
            <a:t> </a:t>
          </a:r>
        </a:p>
      </dsp:txBody>
      <dsp:txXfrm>
        <a:off x="924668" y="2138360"/>
        <a:ext cx="3434482" cy="1069180"/>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59D9A7-28ED-5C40-A2F0-DD2582E6CA6E}" type="datetimeFigureOut">
              <a:rPr lang="en-GB" smtClean="0"/>
              <a:t>14/10/2021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D3B02C-A7CC-A343-8BE7-62A3CF2FE961}" type="slidenum">
              <a:rPr lang="en-GB" smtClean="0"/>
              <a:t>‹#›</a:t>
            </a:fld>
            <a:endParaRPr lang="en-GB"/>
          </a:p>
        </p:txBody>
      </p:sp>
    </p:spTree>
    <p:extLst>
      <p:ext uri="{BB962C8B-B14F-4D97-AF65-F5344CB8AC3E}">
        <p14:creationId xmlns:p14="http://schemas.microsoft.com/office/powerpoint/2010/main" val="18055578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creativecommons.org/licenses/by-sa/3.0/deed.en"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thenounproject.com/"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USABILITY</a:t>
            </a:r>
            <a:endParaRPr lang="en-GB" dirty="0"/>
          </a:p>
          <a:p>
            <a:pPr marL="171450" indent="-171450">
              <a:buFont typeface="Arial" panose="020B0604020202020204" pitchFamily="34" charset="0"/>
              <a:buChar char="•"/>
            </a:pPr>
            <a:r>
              <a:rPr lang="en-GB" dirty="0"/>
              <a:t>This document uses MONTSERRAT and OPEN SANS fonts. If you do not have these on your computer, you can download them for free on https://</a:t>
            </a:r>
            <a:r>
              <a:rPr lang="en-GB" dirty="0" err="1"/>
              <a:t>fonts.google.com</a:t>
            </a:r>
            <a:r>
              <a:rPr lang="en-GB" dirty="0"/>
              <a:t>.</a:t>
            </a:r>
          </a:p>
          <a:p>
            <a:pPr marL="171450" indent="-171450">
              <a:buFont typeface="Arial" panose="020B0604020202020204" pitchFamily="34" charset="0"/>
              <a:buChar char="•"/>
            </a:pPr>
            <a:endParaRPr lang="en-GB" dirty="0"/>
          </a:p>
          <a:p>
            <a:pPr marL="0" indent="0">
              <a:buFont typeface="Arial" panose="020B0604020202020204" pitchFamily="34" charset="0"/>
              <a:buNone/>
            </a:pPr>
            <a:r>
              <a:rPr lang="en-GB" b="1" u="sng" dirty="0"/>
              <a:t>TERMS OF USE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1"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1" i="0" u="none" strike="noStrike" kern="1200" dirty="0">
                <a:solidFill>
                  <a:schemeClr val="tx1"/>
                </a:solidFill>
                <a:effectLst/>
                <a:latin typeface="+mn-lt"/>
                <a:ea typeface="+mn-ea"/>
                <a:cs typeface="+mn-cs"/>
              </a:rPr>
              <a:t>Non-photographic content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0" i="0" u="none" strike="noStrike" kern="1200" dirty="0">
                <a:solidFill>
                  <a:schemeClr val="tx1"/>
                </a:solidFill>
                <a:effectLst/>
                <a:latin typeface="+mn-lt"/>
                <a:ea typeface="+mn-ea"/>
                <a:cs typeface="+mn-cs"/>
              </a:rPr>
              <a:t>Except where otherwise noted, the </a:t>
            </a:r>
            <a:r>
              <a:rPr lang="en-GB" sz="1200" b="0" i="1" u="sng" strike="noStrike" kern="1200" dirty="0">
                <a:solidFill>
                  <a:schemeClr val="tx1"/>
                </a:solidFill>
                <a:effectLst/>
                <a:latin typeface="+mn-lt"/>
                <a:ea typeface="+mn-ea"/>
                <a:cs typeface="+mn-cs"/>
              </a:rPr>
              <a:t>non-photographic </a:t>
            </a:r>
            <a:r>
              <a:rPr lang="en-GB" sz="1200" b="0" i="0" u="none" strike="noStrike" kern="1200" dirty="0">
                <a:solidFill>
                  <a:schemeClr val="tx1"/>
                </a:solidFill>
                <a:effectLst/>
                <a:latin typeface="+mn-lt"/>
                <a:ea typeface="+mn-ea"/>
                <a:cs typeface="+mn-cs"/>
              </a:rPr>
              <a:t>content in this document is licensed under a </a:t>
            </a:r>
            <a:r>
              <a:rPr lang="en-GB" dirty="0">
                <a:hlinkClick r:id="rId3"/>
              </a:rPr>
              <a:t>Creative Commons Attribution-ShareAlike 3.0 Unported</a:t>
            </a:r>
            <a:r>
              <a:rPr lang="en-GB" sz="1200" b="0" i="0" u="none" strike="noStrike" kern="1200" dirty="0">
                <a:solidFill>
                  <a:schemeClr val="tx1"/>
                </a:solidFill>
                <a:effectLst/>
                <a:latin typeface="+mn-lt"/>
                <a:ea typeface="+mn-ea"/>
                <a:cs typeface="+mn-cs"/>
              </a:rPr>
              <a:t> license. In human language this means that you can freely copy and redistribute the material and remix, transform and build upon it as long as you:</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0" i="0" u="none" strike="noStrike" kern="1200" dirty="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kern="1200" dirty="0">
                <a:solidFill>
                  <a:schemeClr val="tx1"/>
                </a:solidFill>
                <a:effectLst/>
                <a:latin typeface="+mn-lt"/>
                <a:ea typeface="+mn-ea"/>
                <a:cs typeface="+mn-cs"/>
              </a:rPr>
              <a:t>Give appropriate credit by mentioning the author. In this case: (cc) Alain Thys/</a:t>
            </a:r>
            <a:r>
              <a:rPr lang="en-GB" sz="1200" b="0" i="0" u="none" strike="noStrike" kern="1200" dirty="0" err="1">
                <a:solidFill>
                  <a:schemeClr val="tx1"/>
                </a:solidFill>
                <a:effectLst/>
                <a:latin typeface="+mn-lt"/>
                <a:ea typeface="+mn-ea"/>
                <a:cs typeface="+mn-cs"/>
              </a:rPr>
              <a:t>Customerfit</a:t>
            </a:r>
            <a:endParaRPr lang="en-GB" sz="1200" b="0" i="0" u="none" strike="noStrike" kern="1200" dirty="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kern="1200" dirty="0">
                <a:solidFill>
                  <a:schemeClr val="tx1"/>
                </a:solidFill>
                <a:effectLst/>
                <a:latin typeface="+mn-lt"/>
                <a:ea typeface="+mn-ea"/>
                <a:cs typeface="+mn-cs"/>
              </a:rPr>
              <a:t>Provide a link to the creative commons license</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kern="1200" dirty="0">
                <a:solidFill>
                  <a:schemeClr val="tx1"/>
                </a:solidFill>
                <a:effectLst/>
                <a:latin typeface="+mn-lt"/>
                <a:ea typeface="+mn-ea"/>
                <a:cs typeface="+mn-cs"/>
              </a:rPr>
              <a:t>Indicate any changes that were made to the original material</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kern="1200" dirty="0">
                <a:solidFill>
                  <a:schemeClr val="tx1"/>
                </a:solidFill>
                <a:effectLst/>
                <a:latin typeface="+mn-lt"/>
                <a:ea typeface="+mn-ea"/>
                <a:cs typeface="+mn-cs"/>
              </a:rPr>
              <a:t>Do not pretend that any changes you made are endorsed by </a:t>
            </a:r>
            <a:r>
              <a:rPr lang="en-GB" sz="1200" b="0" i="0" u="none" strike="noStrike" kern="1200" dirty="0" err="1">
                <a:solidFill>
                  <a:schemeClr val="tx1"/>
                </a:solidFill>
                <a:effectLst/>
                <a:latin typeface="+mn-lt"/>
                <a:ea typeface="+mn-ea"/>
                <a:cs typeface="+mn-cs"/>
              </a:rPr>
              <a:t>Customerfit</a:t>
            </a:r>
            <a:r>
              <a:rPr lang="en-GB" sz="1200" b="0" i="0" u="none" strike="noStrike" kern="1200" dirty="0">
                <a:solidFill>
                  <a:schemeClr val="tx1"/>
                </a:solidFill>
                <a:effectLst/>
                <a:latin typeface="+mn-lt"/>
                <a:ea typeface="+mn-ea"/>
                <a:cs typeface="+mn-cs"/>
              </a:rPr>
              <a:t> or Alain Thys if you haven’t discussed this with us first</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kern="1200" dirty="0">
                <a:solidFill>
                  <a:schemeClr val="tx1"/>
                </a:solidFill>
                <a:effectLst/>
                <a:latin typeface="+mn-lt"/>
                <a:ea typeface="+mn-ea"/>
                <a:cs typeface="+mn-cs"/>
              </a:rPr>
              <a:t>If you remix, transform, or build upon the material, you must distribute your contributions under the same license as the original</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kern="1200" dirty="0">
                <a:solidFill>
                  <a:schemeClr val="tx1"/>
                </a:solidFill>
                <a:effectLst/>
                <a:latin typeface="+mn-lt"/>
                <a:ea typeface="+mn-ea"/>
                <a:cs typeface="+mn-cs"/>
              </a:rPr>
              <a:t>You may not apply legal terms or technological measures that legally restrict others from doing anything the license permits.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1" i="0" u="none" strike="noStrike" kern="1200" dirty="0">
                <a:solidFill>
                  <a:schemeClr val="tx1"/>
                </a:solidFill>
                <a:effectLst/>
                <a:latin typeface="+mn-lt"/>
                <a:ea typeface="+mn-ea"/>
                <a:cs typeface="+mn-cs"/>
              </a:rPr>
              <a:t>Photography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0" i="0" u="none" strike="noStrike" kern="1200" dirty="0">
                <a:solidFill>
                  <a:schemeClr val="tx1"/>
                </a:solidFill>
                <a:effectLst/>
                <a:latin typeface="+mn-lt"/>
                <a:ea typeface="+mn-ea"/>
                <a:cs typeface="+mn-cs"/>
              </a:rPr>
              <a:t>Unless otherwise noted, photographic (and occasionally video) imagery remains the property of its respective rights owners and has only been licensed by </a:t>
            </a:r>
            <a:r>
              <a:rPr lang="en-GB" sz="1200" b="0" i="0" u="none" strike="noStrike" kern="1200" dirty="0" err="1">
                <a:solidFill>
                  <a:schemeClr val="tx1"/>
                </a:solidFill>
                <a:effectLst/>
                <a:latin typeface="+mn-lt"/>
                <a:ea typeface="+mn-ea"/>
                <a:cs typeface="+mn-cs"/>
              </a:rPr>
              <a:t>Customerfit</a:t>
            </a:r>
            <a:r>
              <a:rPr lang="en-GB" sz="1200" b="0" i="0" u="none" strike="noStrike" kern="1200" dirty="0">
                <a:solidFill>
                  <a:schemeClr val="tx1"/>
                </a:solidFill>
                <a:effectLst/>
                <a:latin typeface="+mn-lt"/>
                <a:ea typeface="+mn-ea"/>
                <a:cs typeface="+mn-cs"/>
              </a:rPr>
              <a:t> for use </a:t>
            </a:r>
            <a:r>
              <a:rPr lang="en-GB" sz="1200" b="0" i="0" u="sng" strike="noStrike" kern="1200" dirty="0">
                <a:solidFill>
                  <a:schemeClr val="tx1"/>
                </a:solidFill>
                <a:effectLst/>
                <a:latin typeface="+mn-lt"/>
                <a:ea typeface="+mn-ea"/>
                <a:cs typeface="+mn-cs"/>
              </a:rPr>
              <a:t>in this presentation</a:t>
            </a:r>
            <a:r>
              <a:rPr lang="en-GB" sz="1200" b="0" i="0" u="none" strike="noStrike" kern="1200" dirty="0">
                <a:solidFill>
                  <a:schemeClr val="tx1"/>
                </a:solidFill>
                <a:effectLst/>
                <a:latin typeface="+mn-lt"/>
                <a:ea typeface="+mn-ea"/>
                <a:cs typeface="+mn-cs"/>
              </a:rPr>
              <a:t>. Without additional permissions you cannot modify them, copy them into other presentations or otherwise publish them (e.g. on websites or elsewhere). If you decide to to this, the original rights holder may ask for indemnities.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1" i="0" u="none" strike="noStrike" kern="1200" dirty="0">
                <a:solidFill>
                  <a:schemeClr val="tx1"/>
                </a:solidFill>
                <a:effectLst/>
                <a:latin typeface="+mn-lt"/>
                <a:ea typeface="+mn-ea"/>
                <a:cs typeface="+mn-cs"/>
              </a:rPr>
              <a:t>Icons</a:t>
            </a:r>
            <a:endParaRPr lang="en-GB"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0" i="0" u="none" strike="noStrike" kern="1200" dirty="0">
                <a:solidFill>
                  <a:schemeClr val="tx1"/>
                </a:solidFill>
                <a:effectLst/>
                <a:latin typeface="+mn-lt"/>
                <a:ea typeface="+mn-ea"/>
                <a:cs typeface="+mn-cs"/>
              </a:rPr>
              <a:t>Icons have been sourced from </a:t>
            </a:r>
            <a:r>
              <a:rPr lang="en-GB" dirty="0">
                <a:hlinkClick r:id="rId4"/>
              </a:rPr>
              <a:t>The Noun Project</a:t>
            </a:r>
            <a:r>
              <a:rPr lang="en-GB" b="1" dirty="0"/>
              <a:t>. </a:t>
            </a:r>
            <a:r>
              <a:rPr lang="en-GB" b="0" dirty="0"/>
              <a:t>Licensing terms apply, but their lowest price subscription starts at $0 (for non-commercial use). So if you want to use them, just head over there and do the right thing.</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b="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1" dirty="0"/>
              <a:t>Trademarks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BE" altLang="x-none" sz="1200" dirty="0">
                <a:solidFill>
                  <a:srgbClr val="7F7F7F"/>
                </a:solidFill>
                <a:latin typeface="+mn-lt"/>
                <a:ea typeface="Open Sans" charset="0"/>
                <a:cs typeface="Open Sans" charset="0"/>
              </a:rPr>
              <a:t>The </a:t>
            </a:r>
            <a:r>
              <a:rPr lang="en-GB" altLang="x-none" sz="1200" dirty="0" err="1">
                <a:solidFill>
                  <a:srgbClr val="7F7F7F"/>
                </a:solidFill>
                <a:latin typeface="+mn-lt"/>
                <a:ea typeface="Open Sans" charset="0"/>
                <a:cs typeface="Open Sans" charset="0"/>
              </a:rPr>
              <a:t>Customerfit</a:t>
            </a:r>
            <a:r>
              <a:rPr lang="en-GB" altLang="x-none" sz="1200" dirty="0">
                <a:solidFill>
                  <a:srgbClr val="7F7F7F"/>
                </a:solidFill>
                <a:latin typeface="+mn-lt"/>
                <a:ea typeface="Open Sans" charset="0"/>
                <a:cs typeface="Open Sans" charset="0"/>
              </a:rPr>
              <a:t> trademark is the property of Shalima BV. All other trademarks are the property of their respective owners.</a:t>
            </a:r>
            <a:endParaRPr lang="en-BE" b="0"/>
          </a:p>
          <a:p>
            <a:endParaRPr lang="en-US" dirty="0"/>
          </a:p>
        </p:txBody>
      </p:sp>
      <p:sp>
        <p:nvSpPr>
          <p:cNvPr id="4" name="Slide Number Placeholder 3"/>
          <p:cNvSpPr>
            <a:spLocks noGrp="1"/>
          </p:cNvSpPr>
          <p:nvPr>
            <p:ph type="sldNum" sz="quarter" idx="10"/>
          </p:nvPr>
        </p:nvSpPr>
        <p:spPr/>
        <p:txBody>
          <a:bodyPr/>
          <a:lstStyle/>
          <a:p>
            <a:fld id="{B32E9F75-3FEB-E14D-B8F6-E09509AE61B6}" type="slidenum">
              <a:rPr lang="en-GB" smtClean="0"/>
              <a:t>1</a:t>
            </a:fld>
            <a:endParaRPr lang="en-GB"/>
          </a:p>
        </p:txBody>
      </p:sp>
    </p:spTree>
    <p:extLst>
      <p:ext uri="{BB962C8B-B14F-4D97-AF65-F5344CB8AC3E}">
        <p14:creationId xmlns:p14="http://schemas.microsoft.com/office/powerpoint/2010/main" val="30841264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6A06F08-9585-354D-B086-0AF3A07EA2DC}" type="datetimeFigureOut">
              <a:rPr lang="en-GB" smtClean="0"/>
              <a:t>14/10/2021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C98A02-FBFA-A045-BA02-3275E26A7EB5}" type="slidenum">
              <a:rPr lang="en-GB" smtClean="0"/>
              <a:t>‹#›</a:t>
            </a:fld>
            <a:endParaRPr lang="en-GB"/>
          </a:p>
        </p:txBody>
      </p:sp>
    </p:spTree>
    <p:extLst>
      <p:ext uri="{BB962C8B-B14F-4D97-AF65-F5344CB8AC3E}">
        <p14:creationId xmlns:p14="http://schemas.microsoft.com/office/powerpoint/2010/main" val="38221365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A06F08-9585-354D-B086-0AF3A07EA2DC}" type="datetimeFigureOut">
              <a:rPr lang="en-GB" smtClean="0"/>
              <a:t>14/10/2021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C98A02-FBFA-A045-BA02-3275E26A7EB5}" type="slidenum">
              <a:rPr lang="en-GB" smtClean="0"/>
              <a:t>‹#›</a:t>
            </a:fld>
            <a:endParaRPr lang="en-GB"/>
          </a:p>
        </p:txBody>
      </p:sp>
    </p:spTree>
    <p:extLst>
      <p:ext uri="{BB962C8B-B14F-4D97-AF65-F5344CB8AC3E}">
        <p14:creationId xmlns:p14="http://schemas.microsoft.com/office/powerpoint/2010/main" val="629238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A06F08-9585-354D-B086-0AF3A07EA2DC}" type="datetimeFigureOut">
              <a:rPr lang="en-GB" smtClean="0"/>
              <a:t>14/10/2021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C98A02-FBFA-A045-BA02-3275E26A7EB5}" type="slidenum">
              <a:rPr lang="en-GB" smtClean="0"/>
              <a:t>‹#›</a:t>
            </a:fld>
            <a:endParaRPr lang="en-GB"/>
          </a:p>
        </p:txBody>
      </p:sp>
    </p:spTree>
    <p:extLst>
      <p:ext uri="{BB962C8B-B14F-4D97-AF65-F5344CB8AC3E}">
        <p14:creationId xmlns:p14="http://schemas.microsoft.com/office/powerpoint/2010/main" val="544451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A06F08-9585-354D-B086-0AF3A07EA2DC}" type="datetimeFigureOut">
              <a:rPr lang="en-GB" smtClean="0"/>
              <a:t>14/10/2021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C98A02-FBFA-A045-BA02-3275E26A7EB5}" type="slidenum">
              <a:rPr lang="en-GB" smtClean="0"/>
              <a:t>‹#›</a:t>
            </a:fld>
            <a:endParaRPr lang="en-GB"/>
          </a:p>
        </p:txBody>
      </p:sp>
    </p:spTree>
    <p:extLst>
      <p:ext uri="{BB962C8B-B14F-4D97-AF65-F5344CB8AC3E}">
        <p14:creationId xmlns:p14="http://schemas.microsoft.com/office/powerpoint/2010/main" val="3370812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6A06F08-9585-354D-B086-0AF3A07EA2DC}" type="datetimeFigureOut">
              <a:rPr lang="en-GB" smtClean="0"/>
              <a:t>14/10/2021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C98A02-FBFA-A045-BA02-3275E26A7EB5}" type="slidenum">
              <a:rPr lang="en-GB" smtClean="0"/>
              <a:t>‹#›</a:t>
            </a:fld>
            <a:endParaRPr lang="en-GB"/>
          </a:p>
        </p:txBody>
      </p:sp>
    </p:spTree>
    <p:extLst>
      <p:ext uri="{BB962C8B-B14F-4D97-AF65-F5344CB8AC3E}">
        <p14:creationId xmlns:p14="http://schemas.microsoft.com/office/powerpoint/2010/main" val="1150965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6A06F08-9585-354D-B086-0AF3A07EA2DC}" type="datetimeFigureOut">
              <a:rPr lang="en-GB" smtClean="0"/>
              <a:t>14/10/2021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9C98A02-FBFA-A045-BA02-3275E26A7EB5}" type="slidenum">
              <a:rPr lang="en-GB" smtClean="0"/>
              <a:t>‹#›</a:t>
            </a:fld>
            <a:endParaRPr lang="en-GB"/>
          </a:p>
        </p:txBody>
      </p:sp>
    </p:spTree>
    <p:extLst>
      <p:ext uri="{BB962C8B-B14F-4D97-AF65-F5344CB8AC3E}">
        <p14:creationId xmlns:p14="http://schemas.microsoft.com/office/powerpoint/2010/main" val="34587833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6A06F08-9585-354D-B086-0AF3A07EA2DC}" type="datetimeFigureOut">
              <a:rPr lang="en-GB" smtClean="0"/>
              <a:t>14/10/2021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9C98A02-FBFA-A045-BA02-3275E26A7EB5}" type="slidenum">
              <a:rPr lang="en-GB" smtClean="0"/>
              <a:t>‹#›</a:t>
            </a:fld>
            <a:endParaRPr lang="en-GB"/>
          </a:p>
        </p:txBody>
      </p:sp>
    </p:spTree>
    <p:extLst>
      <p:ext uri="{BB962C8B-B14F-4D97-AF65-F5344CB8AC3E}">
        <p14:creationId xmlns:p14="http://schemas.microsoft.com/office/powerpoint/2010/main" val="32478792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6A06F08-9585-354D-B086-0AF3A07EA2DC}" type="datetimeFigureOut">
              <a:rPr lang="en-GB" smtClean="0"/>
              <a:t>14/10/2021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9C98A02-FBFA-A045-BA02-3275E26A7EB5}" type="slidenum">
              <a:rPr lang="en-GB" smtClean="0"/>
              <a:t>‹#›</a:t>
            </a:fld>
            <a:endParaRPr lang="en-GB"/>
          </a:p>
        </p:txBody>
      </p:sp>
    </p:spTree>
    <p:extLst>
      <p:ext uri="{BB962C8B-B14F-4D97-AF65-F5344CB8AC3E}">
        <p14:creationId xmlns:p14="http://schemas.microsoft.com/office/powerpoint/2010/main" val="26983522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A06F08-9585-354D-B086-0AF3A07EA2DC}" type="datetimeFigureOut">
              <a:rPr lang="en-GB" smtClean="0"/>
              <a:t>14/10/2021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9C98A02-FBFA-A045-BA02-3275E26A7EB5}" type="slidenum">
              <a:rPr lang="en-GB" smtClean="0"/>
              <a:t>‹#›</a:t>
            </a:fld>
            <a:endParaRPr lang="en-GB"/>
          </a:p>
        </p:txBody>
      </p:sp>
    </p:spTree>
    <p:extLst>
      <p:ext uri="{BB962C8B-B14F-4D97-AF65-F5344CB8AC3E}">
        <p14:creationId xmlns:p14="http://schemas.microsoft.com/office/powerpoint/2010/main" val="20010118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66A06F08-9585-354D-B086-0AF3A07EA2DC}" type="datetimeFigureOut">
              <a:rPr lang="en-GB" smtClean="0"/>
              <a:t>14/10/2021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9C98A02-FBFA-A045-BA02-3275E26A7EB5}" type="slidenum">
              <a:rPr lang="en-GB" smtClean="0"/>
              <a:t>‹#›</a:t>
            </a:fld>
            <a:endParaRPr lang="en-GB"/>
          </a:p>
        </p:txBody>
      </p:sp>
    </p:spTree>
    <p:extLst>
      <p:ext uri="{BB962C8B-B14F-4D97-AF65-F5344CB8AC3E}">
        <p14:creationId xmlns:p14="http://schemas.microsoft.com/office/powerpoint/2010/main" val="27412398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66A06F08-9585-354D-B086-0AF3A07EA2DC}" type="datetimeFigureOut">
              <a:rPr lang="en-GB" smtClean="0"/>
              <a:t>14/10/2021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9C98A02-FBFA-A045-BA02-3275E26A7EB5}" type="slidenum">
              <a:rPr lang="en-GB" smtClean="0"/>
              <a:t>‹#›</a:t>
            </a:fld>
            <a:endParaRPr lang="en-GB"/>
          </a:p>
        </p:txBody>
      </p:sp>
    </p:spTree>
    <p:extLst>
      <p:ext uri="{BB962C8B-B14F-4D97-AF65-F5344CB8AC3E}">
        <p14:creationId xmlns:p14="http://schemas.microsoft.com/office/powerpoint/2010/main" val="4292696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6A06F08-9585-354D-B086-0AF3A07EA2DC}" type="datetimeFigureOut">
              <a:rPr lang="en-GB" smtClean="0"/>
              <a:t>14/10/2021</a:t>
            </a:fld>
            <a:endParaRPr lang="en-GB"/>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E9C98A02-FBFA-A045-BA02-3275E26A7EB5}" type="slidenum">
              <a:rPr lang="en-GB" smtClean="0"/>
              <a:t>‹#›</a:t>
            </a:fld>
            <a:endParaRPr lang="en-GB"/>
          </a:p>
        </p:txBody>
      </p:sp>
    </p:spTree>
    <p:extLst>
      <p:ext uri="{BB962C8B-B14F-4D97-AF65-F5344CB8AC3E}">
        <p14:creationId xmlns:p14="http://schemas.microsoft.com/office/powerpoint/2010/main" val="34880405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DBB76B0-5D72-6F42-8E76-EC45F0C1B685}"/>
              </a:ext>
            </a:extLst>
          </p:cNvPr>
          <p:cNvSpPr/>
          <p:nvPr/>
        </p:nvSpPr>
        <p:spPr>
          <a:xfrm>
            <a:off x="0" y="4341706"/>
            <a:ext cx="9144000" cy="801793"/>
          </a:xfrm>
          <a:prstGeom prst="rect">
            <a:avLst/>
          </a:prstGeom>
          <a:solidFill>
            <a:srgbClr val="6F35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9EEDCD6C-A091-B045-AE46-E3BBF9923F14}"/>
              </a:ext>
            </a:extLst>
          </p:cNvPr>
          <p:cNvPicPr>
            <a:picLocks noChangeAspect="1"/>
          </p:cNvPicPr>
          <p:nvPr/>
        </p:nvPicPr>
        <p:blipFill>
          <a:blip r:embed="rId3"/>
          <a:stretch>
            <a:fillRect/>
          </a:stretch>
        </p:blipFill>
        <p:spPr>
          <a:xfrm>
            <a:off x="372534" y="4903893"/>
            <a:ext cx="1149718" cy="332935"/>
          </a:xfrm>
          <a:prstGeom prst="rect">
            <a:avLst/>
          </a:prstGeom>
        </p:spPr>
      </p:pic>
      <p:sp>
        <p:nvSpPr>
          <p:cNvPr id="6" name="TextBox 5">
            <a:extLst>
              <a:ext uri="{FF2B5EF4-FFF2-40B4-BE49-F238E27FC236}">
                <a16:creationId xmlns:a16="http://schemas.microsoft.com/office/drawing/2014/main" id="{DB95211B-2F67-5A4B-BBE1-2E5976E07C81}"/>
              </a:ext>
            </a:extLst>
          </p:cNvPr>
          <p:cNvSpPr txBox="1"/>
          <p:nvPr/>
        </p:nvSpPr>
        <p:spPr>
          <a:xfrm>
            <a:off x="372534" y="4405334"/>
            <a:ext cx="3748142" cy="523220"/>
          </a:xfrm>
          <a:prstGeom prst="rect">
            <a:avLst/>
          </a:prstGeom>
          <a:noFill/>
        </p:spPr>
        <p:txBody>
          <a:bodyPr wrap="none" rtlCol="0">
            <a:spAutoFit/>
          </a:bodyPr>
          <a:lstStyle/>
          <a:p>
            <a:r>
              <a:rPr lang="en-GB" sz="2800" dirty="0">
                <a:solidFill>
                  <a:schemeClr val="bg1"/>
                </a:solidFill>
                <a:latin typeface="Montserrat" panose="02000505000000020004" pitchFamily="2" charset="77"/>
              </a:rPr>
              <a:t>The customer voice</a:t>
            </a:r>
          </a:p>
        </p:txBody>
      </p:sp>
      <p:sp>
        <p:nvSpPr>
          <p:cNvPr id="7" name="TextBox 6">
            <a:extLst>
              <a:ext uri="{FF2B5EF4-FFF2-40B4-BE49-F238E27FC236}">
                <a16:creationId xmlns:a16="http://schemas.microsoft.com/office/drawing/2014/main" id="{F6A5C212-4DBC-8544-A92D-ED679701ADA3}"/>
              </a:ext>
            </a:extLst>
          </p:cNvPr>
          <p:cNvSpPr txBox="1"/>
          <p:nvPr/>
        </p:nvSpPr>
        <p:spPr>
          <a:xfrm>
            <a:off x="586201" y="735214"/>
            <a:ext cx="3381054" cy="338554"/>
          </a:xfrm>
          <a:prstGeom prst="rect">
            <a:avLst/>
          </a:prstGeom>
          <a:solidFill>
            <a:srgbClr val="C00000"/>
          </a:solidFill>
        </p:spPr>
        <p:txBody>
          <a:bodyPr wrap="none" rtlCol="0">
            <a:spAutoFit/>
          </a:bodyPr>
          <a:lstStyle/>
          <a:p>
            <a:r>
              <a:rPr lang="en-GB" sz="1600" dirty="0">
                <a:solidFill>
                  <a:schemeClr val="bg1"/>
                </a:solidFill>
                <a:latin typeface="Montserrat" panose="02000505000000020004" pitchFamily="2" charset="77"/>
              </a:rPr>
              <a:t>PART 3: The action mechanism</a:t>
            </a:r>
          </a:p>
        </p:txBody>
      </p:sp>
      <p:sp>
        <p:nvSpPr>
          <p:cNvPr id="8" name="TextBox 7">
            <a:extLst>
              <a:ext uri="{FF2B5EF4-FFF2-40B4-BE49-F238E27FC236}">
                <a16:creationId xmlns:a16="http://schemas.microsoft.com/office/drawing/2014/main" id="{4ED379CD-4AAA-124B-92BF-CADC616AA395}"/>
              </a:ext>
            </a:extLst>
          </p:cNvPr>
          <p:cNvSpPr txBox="1"/>
          <p:nvPr/>
        </p:nvSpPr>
        <p:spPr>
          <a:xfrm>
            <a:off x="586202" y="1246909"/>
            <a:ext cx="6567268" cy="1323439"/>
          </a:xfrm>
          <a:prstGeom prst="rect">
            <a:avLst/>
          </a:prstGeom>
          <a:noFill/>
        </p:spPr>
        <p:txBody>
          <a:bodyPr wrap="square" rtlCol="0">
            <a:spAutoFit/>
          </a:bodyPr>
          <a:lstStyle/>
          <a:p>
            <a:r>
              <a:rPr lang="en-GB" sz="4000" dirty="0">
                <a:latin typeface="Montserrat" panose="02000505000000020004" pitchFamily="2" charset="77"/>
              </a:rPr>
              <a:t>The people engagement programme</a:t>
            </a:r>
          </a:p>
        </p:txBody>
      </p:sp>
      <p:pic>
        <p:nvPicPr>
          <p:cNvPr id="9" name="Picture 8" descr="A person smiling for the camera&#10;&#10;Description automatically generated with medium confidence">
            <a:extLst>
              <a:ext uri="{FF2B5EF4-FFF2-40B4-BE49-F238E27FC236}">
                <a16:creationId xmlns:a16="http://schemas.microsoft.com/office/drawing/2014/main" id="{F1B2A4B6-4597-9C4E-BD34-012790CC7190}"/>
              </a:ext>
            </a:extLst>
          </p:cNvPr>
          <p:cNvPicPr>
            <a:picLocks noChangeAspect="1"/>
          </p:cNvPicPr>
          <p:nvPr/>
        </p:nvPicPr>
        <p:blipFill>
          <a:blip r:embed="rId4"/>
          <a:stretch>
            <a:fillRect/>
          </a:stretch>
        </p:blipFill>
        <p:spPr>
          <a:xfrm>
            <a:off x="4749062" y="3249445"/>
            <a:ext cx="995672" cy="962483"/>
          </a:xfrm>
          <a:prstGeom prst="rect">
            <a:avLst/>
          </a:prstGeom>
        </p:spPr>
      </p:pic>
      <p:sp>
        <p:nvSpPr>
          <p:cNvPr id="10" name="Rounded Rectangular Callout 9">
            <a:extLst>
              <a:ext uri="{FF2B5EF4-FFF2-40B4-BE49-F238E27FC236}">
                <a16:creationId xmlns:a16="http://schemas.microsoft.com/office/drawing/2014/main" id="{6197A163-F739-CE4D-987B-BF943E8A931E}"/>
              </a:ext>
            </a:extLst>
          </p:cNvPr>
          <p:cNvSpPr/>
          <p:nvPr/>
        </p:nvSpPr>
        <p:spPr>
          <a:xfrm>
            <a:off x="5744735" y="3842962"/>
            <a:ext cx="3143251" cy="618610"/>
          </a:xfrm>
          <a:prstGeom prst="wedgeRoundRectCallout">
            <a:avLst>
              <a:gd name="adj1" fmla="val -57786"/>
              <a:gd name="adj2" fmla="val -40086"/>
              <a:gd name="adj3" fmla="val 16667"/>
            </a:avLst>
          </a:prstGeom>
          <a:solidFill>
            <a:srgbClr val="F6E8FF"/>
          </a:solidFill>
          <a:ln>
            <a:solidFill>
              <a:srgbClr val="6F359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11" name="TextBox 10">
            <a:extLst>
              <a:ext uri="{FF2B5EF4-FFF2-40B4-BE49-F238E27FC236}">
                <a16:creationId xmlns:a16="http://schemas.microsoft.com/office/drawing/2014/main" id="{D7D471A3-1295-EE4A-8D7E-3F127BD5C0F5}"/>
              </a:ext>
            </a:extLst>
          </p:cNvPr>
          <p:cNvSpPr txBox="1"/>
          <p:nvPr/>
        </p:nvSpPr>
        <p:spPr>
          <a:xfrm>
            <a:off x="5868902" y="3886046"/>
            <a:ext cx="2920992" cy="307777"/>
          </a:xfrm>
          <a:prstGeom prst="rect">
            <a:avLst/>
          </a:prstGeom>
          <a:noFill/>
        </p:spPr>
        <p:txBody>
          <a:bodyPr wrap="none" rtlCol="0">
            <a:spAutoFit/>
          </a:bodyPr>
          <a:lstStyle/>
          <a:p>
            <a:pPr algn="ctr"/>
            <a:r>
              <a:rPr lang="en-BE" sz="1400" dirty="0">
                <a:solidFill>
                  <a:srgbClr val="BE0001"/>
                </a:solidFill>
                <a:latin typeface="Montserrat" panose="02000505000000020004" pitchFamily="2" charset="77"/>
              </a:rPr>
              <a:t>Want us to do it for/with you?</a:t>
            </a:r>
          </a:p>
        </p:txBody>
      </p:sp>
      <p:sp>
        <p:nvSpPr>
          <p:cNvPr id="12" name="TextBox 11">
            <a:extLst>
              <a:ext uri="{FF2B5EF4-FFF2-40B4-BE49-F238E27FC236}">
                <a16:creationId xmlns:a16="http://schemas.microsoft.com/office/drawing/2014/main" id="{EB8F1EC7-9872-9048-85FD-FE096048FF6F}"/>
              </a:ext>
            </a:extLst>
          </p:cNvPr>
          <p:cNvSpPr txBox="1"/>
          <p:nvPr/>
        </p:nvSpPr>
        <p:spPr>
          <a:xfrm>
            <a:off x="5872846" y="4141490"/>
            <a:ext cx="2913105" cy="276999"/>
          </a:xfrm>
          <a:prstGeom prst="rect">
            <a:avLst/>
          </a:prstGeom>
          <a:noFill/>
        </p:spPr>
        <p:txBody>
          <a:bodyPr wrap="none" rtlCol="0">
            <a:spAutoFit/>
          </a:bodyPr>
          <a:lstStyle/>
          <a:p>
            <a:pPr algn="ctr"/>
            <a:r>
              <a:rPr lang="en-BE" sz="1200" dirty="0">
                <a:latin typeface="Open Sans" panose="020B0606030504020204" pitchFamily="34" charset="0"/>
                <a:ea typeface="Open Sans" panose="020B0606030504020204" pitchFamily="34" charset="0"/>
                <a:cs typeface="Open Sans" panose="020B0606030504020204" pitchFamily="34" charset="0"/>
              </a:rPr>
              <a:t>Drop me a line on info@alainthys.com</a:t>
            </a:r>
          </a:p>
        </p:txBody>
      </p:sp>
    </p:spTree>
    <p:extLst>
      <p:ext uri="{BB962C8B-B14F-4D97-AF65-F5344CB8AC3E}">
        <p14:creationId xmlns:p14="http://schemas.microsoft.com/office/powerpoint/2010/main" val="32207002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14F3E09-CD18-0845-8836-E7A261994AE3}"/>
              </a:ext>
            </a:extLst>
          </p:cNvPr>
          <p:cNvSpPr txBox="1"/>
          <p:nvPr/>
        </p:nvSpPr>
        <p:spPr>
          <a:xfrm>
            <a:off x="944823" y="3109175"/>
            <a:ext cx="7265436" cy="461665"/>
          </a:xfrm>
          <a:prstGeom prst="rect">
            <a:avLst/>
          </a:prstGeom>
          <a:noFill/>
          <a:ln>
            <a:noFill/>
          </a:ln>
        </p:spPr>
        <p:txBody>
          <a:bodyPr wrap="square" rtlCol="0">
            <a:spAutoFit/>
          </a:bodyPr>
          <a:lstStyle/>
          <a:p>
            <a:pPr algn="ctr"/>
            <a:r>
              <a:rPr lang="en-GB" sz="2400" dirty="0">
                <a:solidFill>
                  <a:schemeClr val="bg1"/>
                </a:solidFill>
                <a:latin typeface="Montserrat" panose="02000505000000020004" pitchFamily="2" charset="77"/>
              </a:rPr>
              <a:t>The people engagement pyramid</a:t>
            </a:r>
          </a:p>
        </p:txBody>
      </p:sp>
      <p:sp>
        <p:nvSpPr>
          <p:cNvPr id="5" name="Oval 4">
            <a:extLst>
              <a:ext uri="{FF2B5EF4-FFF2-40B4-BE49-F238E27FC236}">
                <a16:creationId xmlns:a16="http://schemas.microsoft.com/office/drawing/2014/main" id="{85254614-C967-6441-B716-A5DD398CA266}"/>
              </a:ext>
            </a:extLst>
          </p:cNvPr>
          <p:cNvSpPr/>
          <p:nvPr/>
        </p:nvSpPr>
        <p:spPr>
          <a:xfrm>
            <a:off x="3867123" y="1443126"/>
            <a:ext cx="1420837" cy="142083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a:extLst>
              <a:ext uri="{FF2B5EF4-FFF2-40B4-BE49-F238E27FC236}">
                <a16:creationId xmlns:a16="http://schemas.microsoft.com/office/drawing/2014/main" id="{2FA12F03-6FE5-F741-97A5-B8F873E5DF1C}"/>
              </a:ext>
            </a:extLst>
          </p:cNvPr>
          <p:cNvPicPr>
            <a:picLocks/>
          </p:cNvPicPr>
          <p:nvPr/>
        </p:nvPicPr>
        <p:blipFill>
          <a:blip r:embed="rId2"/>
          <a:stretch>
            <a:fillRect/>
          </a:stretch>
        </p:blipFill>
        <p:spPr>
          <a:xfrm>
            <a:off x="4079673" y="1591806"/>
            <a:ext cx="998513" cy="998513"/>
          </a:xfrm>
          <a:prstGeom prst="rect">
            <a:avLst/>
          </a:prstGeom>
        </p:spPr>
      </p:pic>
    </p:spTree>
    <p:extLst>
      <p:ext uri="{BB962C8B-B14F-4D97-AF65-F5344CB8AC3E}">
        <p14:creationId xmlns:p14="http://schemas.microsoft.com/office/powerpoint/2010/main" val="36032314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6E5028-5030-7541-8DC0-72B813184242}"/>
              </a:ext>
            </a:extLst>
          </p:cNvPr>
          <p:cNvSpPr/>
          <p:nvPr/>
        </p:nvSpPr>
        <p:spPr>
          <a:xfrm>
            <a:off x="0" y="4347884"/>
            <a:ext cx="9144000" cy="801793"/>
          </a:xfrm>
          <a:prstGeom prst="rect">
            <a:avLst/>
          </a:prstGeom>
          <a:solidFill>
            <a:srgbClr val="6F35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91FEFBB9-8E1B-2449-89DE-0BA96524AC2B}"/>
              </a:ext>
            </a:extLst>
          </p:cNvPr>
          <p:cNvPicPr>
            <a:picLocks noChangeAspect="1"/>
          </p:cNvPicPr>
          <p:nvPr/>
        </p:nvPicPr>
        <p:blipFill>
          <a:blip r:embed="rId2"/>
          <a:stretch>
            <a:fillRect/>
          </a:stretch>
        </p:blipFill>
        <p:spPr>
          <a:xfrm>
            <a:off x="372534" y="4903893"/>
            <a:ext cx="1149718" cy="332935"/>
          </a:xfrm>
          <a:prstGeom prst="rect">
            <a:avLst/>
          </a:prstGeom>
        </p:spPr>
      </p:pic>
      <p:sp>
        <p:nvSpPr>
          <p:cNvPr id="45" name="TextBox 44">
            <a:extLst>
              <a:ext uri="{FF2B5EF4-FFF2-40B4-BE49-F238E27FC236}">
                <a16:creationId xmlns:a16="http://schemas.microsoft.com/office/drawing/2014/main" id="{DD1259FC-FA99-9A46-9FD5-FE771A560492}"/>
              </a:ext>
            </a:extLst>
          </p:cNvPr>
          <p:cNvSpPr txBox="1"/>
          <p:nvPr/>
        </p:nvSpPr>
        <p:spPr>
          <a:xfrm>
            <a:off x="367672" y="4420060"/>
            <a:ext cx="5283819" cy="461665"/>
          </a:xfrm>
          <a:prstGeom prst="rect">
            <a:avLst/>
          </a:prstGeom>
          <a:noFill/>
        </p:spPr>
        <p:txBody>
          <a:bodyPr wrap="none" rtlCol="0">
            <a:spAutoFit/>
          </a:bodyPr>
          <a:lstStyle/>
          <a:p>
            <a:r>
              <a:rPr lang="en-GB" sz="2400" dirty="0">
                <a:solidFill>
                  <a:schemeClr val="bg1"/>
                </a:solidFill>
                <a:latin typeface="Montserrat" panose="02000505000000020004" pitchFamily="2" charset="77"/>
              </a:rPr>
              <a:t>People engagement programme</a:t>
            </a:r>
          </a:p>
        </p:txBody>
      </p:sp>
      <p:graphicFrame>
        <p:nvGraphicFramePr>
          <p:cNvPr id="2" name="Diagram 1">
            <a:extLst>
              <a:ext uri="{FF2B5EF4-FFF2-40B4-BE49-F238E27FC236}">
                <a16:creationId xmlns:a16="http://schemas.microsoft.com/office/drawing/2014/main" id="{5AB2A642-3D41-5440-9C6E-1E092BF80DF5}"/>
              </a:ext>
            </a:extLst>
          </p:cNvPr>
          <p:cNvGraphicFramePr/>
          <p:nvPr>
            <p:extLst>
              <p:ext uri="{D42A27DB-BD31-4B8C-83A1-F6EECF244321}">
                <p14:modId xmlns:p14="http://schemas.microsoft.com/office/powerpoint/2010/main" val="2709112848"/>
              </p:ext>
            </p:extLst>
          </p:nvPr>
        </p:nvGraphicFramePr>
        <p:xfrm>
          <a:off x="432986" y="628650"/>
          <a:ext cx="5283819" cy="32075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713B54AC-25A6-C743-8D15-A49C02BF24B8}"/>
              </a:ext>
            </a:extLst>
          </p:cNvPr>
          <p:cNvSpPr txBox="1"/>
          <p:nvPr/>
        </p:nvSpPr>
        <p:spPr>
          <a:xfrm>
            <a:off x="2352191" y="3077935"/>
            <a:ext cx="1314784" cy="400110"/>
          </a:xfrm>
          <a:prstGeom prst="rect">
            <a:avLst/>
          </a:prstGeom>
          <a:noFill/>
        </p:spPr>
        <p:txBody>
          <a:bodyPr wrap="none" rtlCol="0">
            <a:spAutoFit/>
          </a:bodyPr>
          <a:lstStyle/>
          <a:p>
            <a:pPr algn="ctr"/>
            <a:r>
              <a:rPr lang="en-GB" sz="2000" dirty="0">
                <a:latin typeface="Montserrat" panose="02000505000000020004" pitchFamily="2" charset="77"/>
              </a:rPr>
              <a:t>WILLING</a:t>
            </a:r>
          </a:p>
        </p:txBody>
      </p:sp>
      <p:sp>
        <p:nvSpPr>
          <p:cNvPr id="25" name="TextBox 24">
            <a:extLst>
              <a:ext uri="{FF2B5EF4-FFF2-40B4-BE49-F238E27FC236}">
                <a16:creationId xmlns:a16="http://schemas.microsoft.com/office/drawing/2014/main" id="{AC3810F1-2ED5-AB46-940F-80D0F1ED46BA}"/>
              </a:ext>
            </a:extLst>
          </p:cNvPr>
          <p:cNvSpPr txBox="1"/>
          <p:nvPr/>
        </p:nvSpPr>
        <p:spPr>
          <a:xfrm>
            <a:off x="2375434" y="2082379"/>
            <a:ext cx="1268297" cy="400110"/>
          </a:xfrm>
          <a:prstGeom prst="rect">
            <a:avLst/>
          </a:prstGeom>
          <a:noFill/>
        </p:spPr>
        <p:txBody>
          <a:bodyPr wrap="none" rtlCol="0">
            <a:spAutoFit/>
          </a:bodyPr>
          <a:lstStyle/>
          <a:p>
            <a:pPr algn="ctr"/>
            <a:r>
              <a:rPr lang="en-GB" sz="2000" dirty="0">
                <a:latin typeface="Montserrat" panose="02000505000000020004" pitchFamily="2" charset="77"/>
              </a:rPr>
              <a:t>SKILLED</a:t>
            </a:r>
          </a:p>
        </p:txBody>
      </p:sp>
      <p:sp>
        <p:nvSpPr>
          <p:cNvPr id="27" name="TextBox 26">
            <a:extLst>
              <a:ext uri="{FF2B5EF4-FFF2-40B4-BE49-F238E27FC236}">
                <a16:creationId xmlns:a16="http://schemas.microsoft.com/office/drawing/2014/main" id="{4639AC3A-865F-804D-8991-3A59364D5139}"/>
              </a:ext>
            </a:extLst>
          </p:cNvPr>
          <p:cNvSpPr txBox="1"/>
          <p:nvPr/>
        </p:nvSpPr>
        <p:spPr>
          <a:xfrm>
            <a:off x="2589435" y="1179141"/>
            <a:ext cx="870751" cy="400110"/>
          </a:xfrm>
          <a:prstGeom prst="rect">
            <a:avLst/>
          </a:prstGeom>
          <a:noFill/>
        </p:spPr>
        <p:txBody>
          <a:bodyPr wrap="none" rtlCol="0">
            <a:spAutoFit/>
          </a:bodyPr>
          <a:lstStyle/>
          <a:p>
            <a:pPr algn="ctr"/>
            <a:r>
              <a:rPr lang="en-GB" sz="2000" dirty="0">
                <a:latin typeface="Montserrat" panose="02000505000000020004" pitchFamily="2" charset="77"/>
              </a:rPr>
              <a:t>ABLE</a:t>
            </a:r>
          </a:p>
        </p:txBody>
      </p:sp>
    </p:spTree>
    <p:extLst>
      <p:ext uri="{BB962C8B-B14F-4D97-AF65-F5344CB8AC3E}">
        <p14:creationId xmlns:p14="http://schemas.microsoft.com/office/powerpoint/2010/main" val="42509677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6E5028-5030-7541-8DC0-72B813184242}"/>
              </a:ext>
            </a:extLst>
          </p:cNvPr>
          <p:cNvSpPr/>
          <p:nvPr/>
        </p:nvSpPr>
        <p:spPr>
          <a:xfrm>
            <a:off x="0" y="4347884"/>
            <a:ext cx="9144000" cy="801793"/>
          </a:xfrm>
          <a:prstGeom prst="rect">
            <a:avLst/>
          </a:prstGeom>
          <a:solidFill>
            <a:srgbClr val="6F35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91FEFBB9-8E1B-2449-89DE-0BA96524AC2B}"/>
              </a:ext>
            </a:extLst>
          </p:cNvPr>
          <p:cNvPicPr>
            <a:picLocks noChangeAspect="1"/>
          </p:cNvPicPr>
          <p:nvPr/>
        </p:nvPicPr>
        <p:blipFill>
          <a:blip r:embed="rId2"/>
          <a:stretch>
            <a:fillRect/>
          </a:stretch>
        </p:blipFill>
        <p:spPr>
          <a:xfrm>
            <a:off x="372534" y="4903893"/>
            <a:ext cx="1149718" cy="332935"/>
          </a:xfrm>
          <a:prstGeom prst="rect">
            <a:avLst/>
          </a:prstGeom>
        </p:spPr>
      </p:pic>
      <p:sp>
        <p:nvSpPr>
          <p:cNvPr id="45" name="TextBox 44">
            <a:extLst>
              <a:ext uri="{FF2B5EF4-FFF2-40B4-BE49-F238E27FC236}">
                <a16:creationId xmlns:a16="http://schemas.microsoft.com/office/drawing/2014/main" id="{DD1259FC-FA99-9A46-9FD5-FE771A560492}"/>
              </a:ext>
            </a:extLst>
          </p:cNvPr>
          <p:cNvSpPr txBox="1"/>
          <p:nvPr/>
        </p:nvSpPr>
        <p:spPr>
          <a:xfrm>
            <a:off x="367672" y="4420060"/>
            <a:ext cx="5283819" cy="461665"/>
          </a:xfrm>
          <a:prstGeom prst="rect">
            <a:avLst/>
          </a:prstGeom>
          <a:noFill/>
        </p:spPr>
        <p:txBody>
          <a:bodyPr wrap="none" rtlCol="0">
            <a:spAutoFit/>
          </a:bodyPr>
          <a:lstStyle/>
          <a:p>
            <a:r>
              <a:rPr lang="en-GB" sz="2400" dirty="0">
                <a:solidFill>
                  <a:schemeClr val="bg1"/>
                </a:solidFill>
                <a:latin typeface="Montserrat" panose="02000505000000020004" pitchFamily="2" charset="77"/>
              </a:rPr>
              <a:t>People engagement programme</a:t>
            </a:r>
          </a:p>
        </p:txBody>
      </p:sp>
      <p:graphicFrame>
        <p:nvGraphicFramePr>
          <p:cNvPr id="2" name="Diagram 1">
            <a:extLst>
              <a:ext uri="{FF2B5EF4-FFF2-40B4-BE49-F238E27FC236}">
                <a16:creationId xmlns:a16="http://schemas.microsoft.com/office/drawing/2014/main" id="{5AB2A642-3D41-5440-9C6E-1E092BF80DF5}"/>
              </a:ext>
            </a:extLst>
          </p:cNvPr>
          <p:cNvGraphicFramePr/>
          <p:nvPr>
            <p:extLst>
              <p:ext uri="{D42A27DB-BD31-4B8C-83A1-F6EECF244321}">
                <p14:modId xmlns:p14="http://schemas.microsoft.com/office/powerpoint/2010/main" val="1237358841"/>
              </p:ext>
            </p:extLst>
          </p:nvPr>
        </p:nvGraphicFramePr>
        <p:xfrm>
          <a:off x="432986" y="628650"/>
          <a:ext cx="5283819" cy="32075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713B54AC-25A6-C743-8D15-A49C02BF24B8}"/>
              </a:ext>
            </a:extLst>
          </p:cNvPr>
          <p:cNvSpPr txBox="1"/>
          <p:nvPr/>
        </p:nvSpPr>
        <p:spPr>
          <a:xfrm>
            <a:off x="2352191" y="3077935"/>
            <a:ext cx="1314784" cy="400110"/>
          </a:xfrm>
          <a:prstGeom prst="rect">
            <a:avLst/>
          </a:prstGeom>
          <a:noFill/>
        </p:spPr>
        <p:txBody>
          <a:bodyPr wrap="none" rtlCol="0">
            <a:spAutoFit/>
          </a:bodyPr>
          <a:lstStyle/>
          <a:p>
            <a:pPr algn="ctr"/>
            <a:r>
              <a:rPr lang="en-GB" sz="2000" dirty="0">
                <a:solidFill>
                  <a:schemeClr val="bg1"/>
                </a:solidFill>
                <a:latin typeface="Montserrat" panose="02000505000000020004" pitchFamily="2" charset="77"/>
              </a:rPr>
              <a:t>WILLING</a:t>
            </a:r>
          </a:p>
        </p:txBody>
      </p:sp>
      <p:sp>
        <p:nvSpPr>
          <p:cNvPr id="25" name="TextBox 24">
            <a:extLst>
              <a:ext uri="{FF2B5EF4-FFF2-40B4-BE49-F238E27FC236}">
                <a16:creationId xmlns:a16="http://schemas.microsoft.com/office/drawing/2014/main" id="{AC3810F1-2ED5-AB46-940F-80D0F1ED46BA}"/>
              </a:ext>
            </a:extLst>
          </p:cNvPr>
          <p:cNvSpPr txBox="1"/>
          <p:nvPr/>
        </p:nvSpPr>
        <p:spPr>
          <a:xfrm>
            <a:off x="2375434" y="2082379"/>
            <a:ext cx="1268297" cy="400110"/>
          </a:xfrm>
          <a:prstGeom prst="rect">
            <a:avLst/>
          </a:prstGeom>
          <a:noFill/>
        </p:spPr>
        <p:txBody>
          <a:bodyPr wrap="none" rtlCol="0">
            <a:spAutoFit/>
          </a:bodyPr>
          <a:lstStyle/>
          <a:p>
            <a:pPr algn="ctr"/>
            <a:r>
              <a:rPr lang="en-GB" sz="2000" dirty="0">
                <a:latin typeface="Montserrat" panose="02000505000000020004" pitchFamily="2" charset="77"/>
              </a:rPr>
              <a:t>SKILLED</a:t>
            </a:r>
          </a:p>
        </p:txBody>
      </p:sp>
      <p:sp>
        <p:nvSpPr>
          <p:cNvPr id="27" name="TextBox 26">
            <a:extLst>
              <a:ext uri="{FF2B5EF4-FFF2-40B4-BE49-F238E27FC236}">
                <a16:creationId xmlns:a16="http://schemas.microsoft.com/office/drawing/2014/main" id="{4639AC3A-865F-804D-8991-3A59364D5139}"/>
              </a:ext>
            </a:extLst>
          </p:cNvPr>
          <p:cNvSpPr txBox="1"/>
          <p:nvPr/>
        </p:nvSpPr>
        <p:spPr>
          <a:xfrm>
            <a:off x="2589435" y="1179141"/>
            <a:ext cx="870751" cy="400110"/>
          </a:xfrm>
          <a:prstGeom prst="rect">
            <a:avLst/>
          </a:prstGeom>
          <a:noFill/>
        </p:spPr>
        <p:txBody>
          <a:bodyPr wrap="none" rtlCol="0">
            <a:spAutoFit/>
          </a:bodyPr>
          <a:lstStyle/>
          <a:p>
            <a:pPr algn="ctr"/>
            <a:r>
              <a:rPr lang="en-GB" sz="2000" dirty="0">
                <a:latin typeface="Montserrat" panose="02000505000000020004" pitchFamily="2" charset="77"/>
              </a:rPr>
              <a:t>ABLE</a:t>
            </a:r>
          </a:p>
        </p:txBody>
      </p:sp>
    </p:spTree>
    <p:extLst>
      <p:ext uri="{BB962C8B-B14F-4D97-AF65-F5344CB8AC3E}">
        <p14:creationId xmlns:p14="http://schemas.microsoft.com/office/powerpoint/2010/main" val="8597347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6E5028-5030-7541-8DC0-72B813184242}"/>
              </a:ext>
            </a:extLst>
          </p:cNvPr>
          <p:cNvSpPr/>
          <p:nvPr/>
        </p:nvSpPr>
        <p:spPr>
          <a:xfrm>
            <a:off x="0" y="4347884"/>
            <a:ext cx="9144000" cy="801793"/>
          </a:xfrm>
          <a:prstGeom prst="rect">
            <a:avLst/>
          </a:prstGeom>
          <a:solidFill>
            <a:srgbClr val="6F35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91FEFBB9-8E1B-2449-89DE-0BA96524AC2B}"/>
              </a:ext>
            </a:extLst>
          </p:cNvPr>
          <p:cNvPicPr>
            <a:picLocks noChangeAspect="1"/>
          </p:cNvPicPr>
          <p:nvPr/>
        </p:nvPicPr>
        <p:blipFill>
          <a:blip r:embed="rId2"/>
          <a:stretch>
            <a:fillRect/>
          </a:stretch>
        </p:blipFill>
        <p:spPr>
          <a:xfrm>
            <a:off x="372534" y="4903893"/>
            <a:ext cx="1149718" cy="332935"/>
          </a:xfrm>
          <a:prstGeom prst="rect">
            <a:avLst/>
          </a:prstGeom>
        </p:spPr>
      </p:pic>
      <p:sp>
        <p:nvSpPr>
          <p:cNvPr id="45" name="TextBox 44">
            <a:extLst>
              <a:ext uri="{FF2B5EF4-FFF2-40B4-BE49-F238E27FC236}">
                <a16:creationId xmlns:a16="http://schemas.microsoft.com/office/drawing/2014/main" id="{DD1259FC-FA99-9A46-9FD5-FE771A560492}"/>
              </a:ext>
            </a:extLst>
          </p:cNvPr>
          <p:cNvSpPr txBox="1"/>
          <p:nvPr/>
        </p:nvSpPr>
        <p:spPr>
          <a:xfrm>
            <a:off x="367672" y="4420060"/>
            <a:ext cx="5283819" cy="461665"/>
          </a:xfrm>
          <a:prstGeom prst="rect">
            <a:avLst/>
          </a:prstGeom>
          <a:noFill/>
        </p:spPr>
        <p:txBody>
          <a:bodyPr wrap="none" rtlCol="0">
            <a:spAutoFit/>
          </a:bodyPr>
          <a:lstStyle/>
          <a:p>
            <a:r>
              <a:rPr lang="en-GB" sz="2400" dirty="0">
                <a:solidFill>
                  <a:schemeClr val="bg1"/>
                </a:solidFill>
                <a:latin typeface="Montserrat" panose="02000505000000020004" pitchFamily="2" charset="77"/>
              </a:rPr>
              <a:t>People engagement programme</a:t>
            </a:r>
          </a:p>
        </p:txBody>
      </p:sp>
      <p:graphicFrame>
        <p:nvGraphicFramePr>
          <p:cNvPr id="2" name="Diagram 1">
            <a:extLst>
              <a:ext uri="{FF2B5EF4-FFF2-40B4-BE49-F238E27FC236}">
                <a16:creationId xmlns:a16="http://schemas.microsoft.com/office/drawing/2014/main" id="{5AB2A642-3D41-5440-9C6E-1E092BF80DF5}"/>
              </a:ext>
            </a:extLst>
          </p:cNvPr>
          <p:cNvGraphicFramePr/>
          <p:nvPr>
            <p:extLst>
              <p:ext uri="{D42A27DB-BD31-4B8C-83A1-F6EECF244321}">
                <p14:modId xmlns:p14="http://schemas.microsoft.com/office/powerpoint/2010/main" val="3255143536"/>
              </p:ext>
            </p:extLst>
          </p:nvPr>
        </p:nvGraphicFramePr>
        <p:xfrm>
          <a:off x="432986" y="628650"/>
          <a:ext cx="5283819" cy="32075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713B54AC-25A6-C743-8D15-A49C02BF24B8}"/>
              </a:ext>
            </a:extLst>
          </p:cNvPr>
          <p:cNvSpPr txBox="1"/>
          <p:nvPr/>
        </p:nvSpPr>
        <p:spPr>
          <a:xfrm>
            <a:off x="2352191" y="3077935"/>
            <a:ext cx="1314784" cy="400110"/>
          </a:xfrm>
          <a:prstGeom prst="rect">
            <a:avLst/>
          </a:prstGeom>
          <a:noFill/>
        </p:spPr>
        <p:txBody>
          <a:bodyPr wrap="none" rtlCol="0">
            <a:spAutoFit/>
          </a:bodyPr>
          <a:lstStyle/>
          <a:p>
            <a:pPr algn="ctr"/>
            <a:r>
              <a:rPr lang="en-GB" sz="2000" dirty="0">
                <a:latin typeface="Montserrat" panose="02000505000000020004" pitchFamily="2" charset="77"/>
              </a:rPr>
              <a:t>WILLING</a:t>
            </a:r>
          </a:p>
        </p:txBody>
      </p:sp>
      <p:sp>
        <p:nvSpPr>
          <p:cNvPr id="25" name="TextBox 24">
            <a:extLst>
              <a:ext uri="{FF2B5EF4-FFF2-40B4-BE49-F238E27FC236}">
                <a16:creationId xmlns:a16="http://schemas.microsoft.com/office/drawing/2014/main" id="{AC3810F1-2ED5-AB46-940F-80D0F1ED46BA}"/>
              </a:ext>
            </a:extLst>
          </p:cNvPr>
          <p:cNvSpPr txBox="1"/>
          <p:nvPr/>
        </p:nvSpPr>
        <p:spPr>
          <a:xfrm>
            <a:off x="2375434" y="2082379"/>
            <a:ext cx="1268297" cy="400110"/>
          </a:xfrm>
          <a:prstGeom prst="rect">
            <a:avLst/>
          </a:prstGeom>
          <a:noFill/>
        </p:spPr>
        <p:txBody>
          <a:bodyPr wrap="none" rtlCol="0">
            <a:spAutoFit/>
          </a:bodyPr>
          <a:lstStyle/>
          <a:p>
            <a:pPr algn="ctr"/>
            <a:r>
              <a:rPr lang="en-GB" sz="2000" dirty="0">
                <a:solidFill>
                  <a:schemeClr val="bg1"/>
                </a:solidFill>
                <a:latin typeface="Montserrat" panose="02000505000000020004" pitchFamily="2" charset="77"/>
              </a:rPr>
              <a:t>SKILLED</a:t>
            </a:r>
          </a:p>
        </p:txBody>
      </p:sp>
      <p:sp>
        <p:nvSpPr>
          <p:cNvPr id="27" name="TextBox 26">
            <a:extLst>
              <a:ext uri="{FF2B5EF4-FFF2-40B4-BE49-F238E27FC236}">
                <a16:creationId xmlns:a16="http://schemas.microsoft.com/office/drawing/2014/main" id="{4639AC3A-865F-804D-8991-3A59364D5139}"/>
              </a:ext>
            </a:extLst>
          </p:cNvPr>
          <p:cNvSpPr txBox="1"/>
          <p:nvPr/>
        </p:nvSpPr>
        <p:spPr>
          <a:xfrm>
            <a:off x="2589435" y="1179141"/>
            <a:ext cx="870751" cy="400110"/>
          </a:xfrm>
          <a:prstGeom prst="rect">
            <a:avLst/>
          </a:prstGeom>
          <a:noFill/>
        </p:spPr>
        <p:txBody>
          <a:bodyPr wrap="none" rtlCol="0">
            <a:spAutoFit/>
          </a:bodyPr>
          <a:lstStyle/>
          <a:p>
            <a:pPr algn="ctr"/>
            <a:r>
              <a:rPr lang="en-GB" sz="2000" dirty="0">
                <a:latin typeface="Montserrat" panose="02000505000000020004" pitchFamily="2" charset="77"/>
              </a:rPr>
              <a:t>ABLE</a:t>
            </a:r>
          </a:p>
        </p:txBody>
      </p:sp>
    </p:spTree>
    <p:extLst>
      <p:ext uri="{BB962C8B-B14F-4D97-AF65-F5344CB8AC3E}">
        <p14:creationId xmlns:p14="http://schemas.microsoft.com/office/powerpoint/2010/main" val="18683518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6E5028-5030-7541-8DC0-72B813184242}"/>
              </a:ext>
            </a:extLst>
          </p:cNvPr>
          <p:cNvSpPr/>
          <p:nvPr/>
        </p:nvSpPr>
        <p:spPr>
          <a:xfrm>
            <a:off x="0" y="4347884"/>
            <a:ext cx="9144000" cy="801793"/>
          </a:xfrm>
          <a:prstGeom prst="rect">
            <a:avLst/>
          </a:prstGeom>
          <a:solidFill>
            <a:srgbClr val="6F35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91FEFBB9-8E1B-2449-89DE-0BA96524AC2B}"/>
              </a:ext>
            </a:extLst>
          </p:cNvPr>
          <p:cNvPicPr>
            <a:picLocks noChangeAspect="1"/>
          </p:cNvPicPr>
          <p:nvPr/>
        </p:nvPicPr>
        <p:blipFill>
          <a:blip r:embed="rId2"/>
          <a:stretch>
            <a:fillRect/>
          </a:stretch>
        </p:blipFill>
        <p:spPr>
          <a:xfrm>
            <a:off x="372534" y="4903893"/>
            <a:ext cx="1149718" cy="332935"/>
          </a:xfrm>
          <a:prstGeom prst="rect">
            <a:avLst/>
          </a:prstGeom>
        </p:spPr>
      </p:pic>
      <p:sp>
        <p:nvSpPr>
          <p:cNvPr id="45" name="TextBox 44">
            <a:extLst>
              <a:ext uri="{FF2B5EF4-FFF2-40B4-BE49-F238E27FC236}">
                <a16:creationId xmlns:a16="http://schemas.microsoft.com/office/drawing/2014/main" id="{DD1259FC-FA99-9A46-9FD5-FE771A560492}"/>
              </a:ext>
            </a:extLst>
          </p:cNvPr>
          <p:cNvSpPr txBox="1"/>
          <p:nvPr/>
        </p:nvSpPr>
        <p:spPr>
          <a:xfrm>
            <a:off x="367672" y="4420060"/>
            <a:ext cx="5283819" cy="461665"/>
          </a:xfrm>
          <a:prstGeom prst="rect">
            <a:avLst/>
          </a:prstGeom>
          <a:noFill/>
        </p:spPr>
        <p:txBody>
          <a:bodyPr wrap="none" rtlCol="0">
            <a:spAutoFit/>
          </a:bodyPr>
          <a:lstStyle/>
          <a:p>
            <a:r>
              <a:rPr lang="en-GB" sz="2400" dirty="0">
                <a:solidFill>
                  <a:schemeClr val="bg1"/>
                </a:solidFill>
                <a:latin typeface="Montserrat" panose="02000505000000020004" pitchFamily="2" charset="77"/>
              </a:rPr>
              <a:t>People engagement programme</a:t>
            </a:r>
          </a:p>
        </p:txBody>
      </p:sp>
      <p:graphicFrame>
        <p:nvGraphicFramePr>
          <p:cNvPr id="2" name="Diagram 1">
            <a:extLst>
              <a:ext uri="{FF2B5EF4-FFF2-40B4-BE49-F238E27FC236}">
                <a16:creationId xmlns:a16="http://schemas.microsoft.com/office/drawing/2014/main" id="{5AB2A642-3D41-5440-9C6E-1E092BF80DF5}"/>
              </a:ext>
            </a:extLst>
          </p:cNvPr>
          <p:cNvGraphicFramePr/>
          <p:nvPr>
            <p:extLst>
              <p:ext uri="{D42A27DB-BD31-4B8C-83A1-F6EECF244321}">
                <p14:modId xmlns:p14="http://schemas.microsoft.com/office/powerpoint/2010/main" val="3740342734"/>
              </p:ext>
            </p:extLst>
          </p:nvPr>
        </p:nvGraphicFramePr>
        <p:xfrm>
          <a:off x="432986" y="628650"/>
          <a:ext cx="5283819" cy="32075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713B54AC-25A6-C743-8D15-A49C02BF24B8}"/>
              </a:ext>
            </a:extLst>
          </p:cNvPr>
          <p:cNvSpPr txBox="1"/>
          <p:nvPr/>
        </p:nvSpPr>
        <p:spPr>
          <a:xfrm>
            <a:off x="2352191" y="3077935"/>
            <a:ext cx="1314784" cy="400110"/>
          </a:xfrm>
          <a:prstGeom prst="rect">
            <a:avLst/>
          </a:prstGeom>
          <a:noFill/>
        </p:spPr>
        <p:txBody>
          <a:bodyPr wrap="none" rtlCol="0">
            <a:spAutoFit/>
          </a:bodyPr>
          <a:lstStyle/>
          <a:p>
            <a:pPr algn="ctr"/>
            <a:r>
              <a:rPr lang="en-GB" sz="2000" dirty="0">
                <a:latin typeface="Montserrat" panose="02000505000000020004" pitchFamily="2" charset="77"/>
              </a:rPr>
              <a:t>WILLING</a:t>
            </a:r>
          </a:p>
        </p:txBody>
      </p:sp>
      <p:sp>
        <p:nvSpPr>
          <p:cNvPr id="25" name="TextBox 24">
            <a:extLst>
              <a:ext uri="{FF2B5EF4-FFF2-40B4-BE49-F238E27FC236}">
                <a16:creationId xmlns:a16="http://schemas.microsoft.com/office/drawing/2014/main" id="{AC3810F1-2ED5-AB46-940F-80D0F1ED46BA}"/>
              </a:ext>
            </a:extLst>
          </p:cNvPr>
          <p:cNvSpPr txBox="1"/>
          <p:nvPr/>
        </p:nvSpPr>
        <p:spPr>
          <a:xfrm>
            <a:off x="2375434" y="2082379"/>
            <a:ext cx="1268297" cy="400110"/>
          </a:xfrm>
          <a:prstGeom prst="rect">
            <a:avLst/>
          </a:prstGeom>
          <a:noFill/>
        </p:spPr>
        <p:txBody>
          <a:bodyPr wrap="none" rtlCol="0">
            <a:spAutoFit/>
          </a:bodyPr>
          <a:lstStyle/>
          <a:p>
            <a:pPr algn="ctr"/>
            <a:r>
              <a:rPr lang="en-GB" sz="2000" dirty="0">
                <a:latin typeface="Montserrat" panose="02000505000000020004" pitchFamily="2" charset="77"/>
              </a:rPr>
              <a:t>SKILLED</a:t>
            </a:r>
          </a:p>
        </p:txBody>
      </p:sp>
      <p:sp>
        <p:nvSpPr>
          <p:cNvPr id="27" name="TextBox 26">
            <a:extLst>
              <a:ext uri="{FF2B5EF4-FFF2-40B4-BE49-F238E27FC236}">
                <a16:creationId xmlns:a16="http://schemas.microsoft.com/office/drawing/2014/main" id="{4639AC3A-865F-804D-8991-3A59364D5139}"/>
              </a:ext>
            </a:extLst>
          </p:cNvPr>
          <p:cNvSpPr txBox="1"/>
          <p:nvPr/>
        </p:nvSpPr>
        <p:spPr>
          <a:xfrm>
            <a:off x="2589435" y="1179141"/>
            <a:ext cx="870751" cy="400110"/>
          </a:xfrm>
          <a:prstGeom prst="rect">
            <a:avLst/>
          </a:prstGeom>
          <a:noFill/>
        </p:spPr>
        <p:txBody>
          <a:bodyPr wrap="none" rtlCol="0">
            <a:spAutoFit/>
          </a:bodyPr>
          <a:lstStyle/>
          <a:p>
            <a:pPr algn="ctr"/>
            <a:r>
              <a:rPr lang="en-GB" sz="2000" dirty="0">
                <a:solidFill>
                  <a:schemeClr val="bg1"/>
                </a:solidFill>
                <a:latin typeface="Montserrat" panose="02000505000000020004" pitchFamily="2" charset="77"/>
              </a:rPr>
              <a:t>ABLE</a:t>
            </a:r>
          </a:p>
        </p:txBody>
      </p:sp>
      <p:sp>
        <p:nvSpPr>
          <p:cNvPr id="4" name="TextBox 3">
            <a:extLst>
              <a:ext uri="{FF2B5EF4-FFF2-40B4-BE49-F238E27FC236}">
                <a16:creationId xmlns:a16="http://schemas.microsoft.com/office/drawing/2014/main" id="{46241C3A-A9F0-5143-957D-17165F2C38DD}"/>
              </a:ext>
            </a:extLst>
          </p:cNvPr>
          <p:cNvSpPr txBox="1"/>
          <p:nvPr/>
        </p:nvSpPr>
        <p:spPr>
          <a:xfrm>
            <a:off x="5651491" y="2985602"/>
            <a:ext cx="3231252" cy="584775"/>
          </a:xfrm>
          <a:prstGeom prst="rect">
            <a:avLst/>
          </a:prstGeom>
          <a:noFill/>
        </p:spPr>
        <p:txBody>
          <a:bodyPr wrap="square" rtlCol="0">
            <a:spAutoFit/>
          </a:bodyPr>
          <a:lstStyle/>
          <a:p>
            <a:r>
              <a:rPr lang="en-GB" sz="1600" dirty="0"/>
              <a:t>Motivate stakeholders to support your customer voice programme</a:t>
            </a:r>
          </a:p>
        </p:txBody>
      </p:sp>
      <p:sp>
        <p:nvSpPr>
          <p:cNvPr id="10" name="TextBox 9">
            <a:extLst>
              <a:ext uri="{FF2B5EF4-FFF2-40B4-BE49-F238E27FC236}">
                <a16:creationId xmlns:a16="http://schemas.microsoft.com/office/drawing/2014/main" id="{6F2855C0-6A73-2D40-B697-83160EC23926}"/>
              </a:ext>
            </a:extLst>
          </p:cNvPr>
          <p:cNvSpPr txBox="1"/>
          <p:nvPr/>
        </p:nvSpPr>
        <p:spPr>
          <a:xfrm>
            <a:off x="5003790" y="1940032"/>
            <a:ext cx="3231252" cy="584775"/>
          </a:xfrm>
          <a:prstGeom prst="rect">
            <a:avLst/>
          </a:prstGeom>
          <a:noFill/>
        </p:spPr>
        <p:txBody>
          <a:bodyPr wrap="square" rtlCol="0">
            <a:spAutoFit/>
          </a:bodyPr>
          <a:lstStyle/>
          <a:p>
            <a:r>
              <a:rPr lang="en-GB" sz="1600" dirty="0"/>
              <a:t>A training programme to let your people develop the needed skills</a:t>
            </a:r>
          </a:p>
        </p:txBody>
      </p:sp>
      <p:sp>
        <p:nvSpPr>
          <p:cNvPr id="11" name="TextBox 10">
            <a:extLst>
              <a:ext uri="{FF2B5EF4-FFF2-40B4-BE49-F238E27FC236}">
                <a16:creationId xmlns:a16="http://schemas.microsoft.com/office/drawing/2014/main" id="{B044D3D9-DBDC-2E45-83EB-433825E591B3}"/>
              </a:ext>
            </a:extLst>
          </p:cNvPr>
          <p:cNvSpPr txBox="1"/>
          <p:nvPr/>
        </p:nvSpPr>
        <p:spPr>
          <a:xfrm>
            <a:off x="4249955" y="1086808"/>
            <a:ext cx="3832688" cy="584775"/>
          </a:xfrm>
          <a:prstGeom prst="rect">
            <a:avLst/>
          </a:prstGeom>
          <a:noFill/>
        </p:spPr>
        <p:txBody>
          <a:bodyPr wrap="square" rtlCol="0">
            <a:spAutoFit/>
          </a:bodyPr>
          <a:lstStyle/>
          <a:p>
            <a:r>
              <a:rPr lang="en-GB" sz="1600" dirty="0"/>
              <a:t>Ensure understanding and provide everyone with the support mechanisms to act</a:t>
            </a:r>
          </a:p>
        </p:txBody>
      </p:sp>
    </p:spTree>
    <p:extLst>
      <p:ext uri="{BB962C8B-B14F-4D97-AF65-F5344CB8AC3E}">
        <p14:creationId xmlns:p14="http://schemas.microsoft.com/office/powerpoint/2010/main" val="1430315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1"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17F571D6-B244-5345-8E7C-861B365EA4A1}">
  <we:reference id="wa104381063" version="1.0.0.0" store="en-US" storeType="OMEX"/>
  <we:alternateReferences>
    <we:reference id="wa104381063" version="1.0.0.0" store=""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Office Theme</Template>
  <TotalTime>454</TotalTime>
  <Words>441</Words>
  <Application>Microsoft Macintosh PowerPoint</Application>
  <PresentationFormat>On-screen Show (16:9)</PresentationFormat>
  <Paragraphs>61</Paragraphs>
  <Slides>6</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Calibri</vt:lpstr>
      <vt:lpstr>Calibri Light</vt:lpstr>
      <vt:lpstr>Montserrat</vt:lpstr>
      <vt:lpstr>Open Sans</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Alain Thys</dc:creator>
  <cp:lastModifiedBy>Alain Thys</cp:lastModifiedBy>
  <cp:revision>99</cp:revision>
  <cp:lastPrinted>2018-05-25T09:22:27Z</cp:lastPrinted>
  <dcterms:created xsi:type="dcterms:W3CDTF">2018-05-24T07:33:18Z</dcterms:created>
  <dcterms:modified xsi:type="dcterms:W3CDTF">2021-10-14T09:07:01Z</dcterms:modified>
</cp:coreProperties>
</file>