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76" r:id="rId2"/>
    <p:sldId id="289" r:id="rId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D7E1F2"/>
    <a:srgbClr val="0089BD"/>
    <a:srgbClr val="009ED9"/>
    <a:srgbClr val="F2FAFF"/>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76101"/>
  </p:normalViewPr>
  <p:slideViewPr>
    <p:cSldViewPr snapToGrid="0" snapToObjects="1">
      <p:cViewPr varScale="1">
        <p:scale>
          <a:sx n="103" d="100"/>
          <a:sy n="103" d="100"/>
        </p:scale>
        <p:origin x="135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A0144-7974-584E-A3DA-D0F0B1BFA260}"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E433E-F62B-2343-AD49-240B490A190C}" type="slidenum">
              <a:rPr lang="en-GB" smtClean="0"/>
              <a:t>‹#›</a:t>
            </a:fld>
            <a:endParaRPr lang="en-GB"/>
          </a:p>
        </p:txBody>
      </p:sp>
    </p:spTree>
    <p:extLst>
      <p:ext uri="{BB962C8B-B14F-4D97-AF65-F5344CB8AC3E}">
        <p14:creationId xmlns:p14="http://schemas.microsoft.com/office/powerpoint/2010/main" val="66919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40570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38105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3: The action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4051109" cy="830997"/>
          </a:xfrm>
          <a:prstGeom prst="rect">
            <a:avLst/>
          </a:prstGeom>
          <a:noFill/>
        </p:spPr>
        <p:txBody>
          <a:bodyPr wrap="none" rtlCol="0">
            <a:spAutoFit/>
          </a:bodyPr>
          <a:lstStyle/>
          <a:p>
            <a:r>
              <a:rPr lang="en-GB" sz="4800" dirty="0">
                <a:latin typeface="Montserrat" panose="02000505000000020004" pitchFamily="2" charset="77"/>
              </a:rPr>
              <a:t>Introduction</a:t>
            </a:r>
          </a:p>
        </p:txBody>
      </p:sp>
      <p:pic>
        <p:nvPicPr>
          <p:cNvPr id="9" name="Picture 8" descr="A person smiling for the camera&#10;&#10;Description automatically generated with medium confidence">
            <a:extLst>
              <a:ext uri="{FF2B5EF4-FFF2-40B4-BE49-F238E27FC236}">
                <a16:creationId xmlns:a16="http://schemas.microsoft.com/office/drawing/2014/main" id="{22091B61-A1EE-6C4B-A2C9-715BBD42451F}"/>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AB4EA188-955B-2A48-8C99-69B8D68A7AC2}"/>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42206A06-07EF-5C42-AB75-FDD01DF6F13C}"/>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87D29880-A217-8E4F-8D08-7E1D2E40BF6C}"/>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405703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People engagement worksheet</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B0FEC87-9FEE-C34A-8375-6DD076450EE5}"/>
              </a:ext>
            </a:extLst>
          </p:cNvPr>
          <p:cNvPicPr>
            <a:picLocks/>
          </p:cNvPicPr>
          <p:nvPr/>
        </p:nvPicPr>
        <p:blipFill>
          <a:blip r:embed="rId2"/>
          <a:stretch>
            <a:fillRect/>
          </a:stretch>
        </p:blipFill>
        <p:spPr>
          <a:xfrm>
            <a:off x="4123914" y="1699918"/>
            <a:ext cx="907251" cy="907251"/>
          </a:xfrm>
          <a:prstGeom prst="rect">
            <a:avLst/>
          </a:prstGeom>
        </p:spPr>
      </p:pic>
    </p:spTree>
    <p:extLst>
      <p:ext uri="{BB962C8B-B14F-4D97-AF65-F5344CB8AC3E}">
        <p14:creationId xmlns:p14="http://schemas.microsoft.com/office/powerpoint/2010/main" val="3603231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495</TotalTime>
  <Words>371</Words>
  <Application>Microsoft Macintosh PowerPoint</Application>
  <PresentationFormat>On-screen Show (16:9)</PresentationFormat>
  <Paragraphs>30</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Montserrat</vt:lpstr>
      <vt:lpstr>Open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106</cp:revision>
  <cp:lastPrinted>2018-05-25T09:22:27Z</cp:lastPrinted>
  <dcterms:created xsi:type="dcterms:W3CDTF">2018-05-24T07:33:18Z</dcterms:created>
  <dcterms:modified xsi:type="dcterms:W3CDTF">2021-10-14T09:07:07Z</dcterms:modified>
</cp:coreProperties>
</file>