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76" r:id="rId2"/>
    <p:sldId id="277" r:id="rId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2D9"/>
    <a:srgbClr val="E4EDFE"/>
    <a:srgbClr val="64C427"/>
    <a:srgbClr val="FD9F4D"/>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9"/>
    <p:restoredTop sz="77358"/>
  </p:normalViewPr>
  <p:slideViewPr>
    <p:cSldViewPr snapToGrid="0" snapToObjects="1">
      <p:cViewPr varScale="1">
        <p:scale>
          <a:sx n="105" d="100"/>
          <a:sy n="105" d="100"/>
        </p:scale>
        <p:origin x="2048"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D692-DEF0-E246-97B5-70F5146F3D2B}"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7822-B020-9446-8264-3FC544E4242B}" type="slidenum">
              <a:rPr lang="en-GB" smtClean="0"/>
              <a:t>‹#›</a:t>
            </a:fld>
            <a:endParaRPr lang="en-GB"/>
          </a:p>
        </p:txBody>
      </p:sp>
    </p:spTree>
    <p:extLst>
      <p:ext uri="{BB962C8B-B14F-4D97-AF65-F5344CB8AC3E}">
        <p14:creationId xmlns:p14="http://schemas.microsoft.com/office/powerpoint/2010/main" val="24655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97344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COPYRIGHT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altLang="x-none" sz="1200" dirty="0">
                <a:solidFill>
                  <a:srgbClr val="7F7F7F"/>
                </a:solidFill>
                <a:latin typeface="+mn-lt"/>
                <a:ea typeface="Open Sans" charset="0"/>
                <a:cs typeface="Open Sans" charset="0"/>
              </a:rPr>
              <a:t>© 2017, Alain Thys </a:t>
            </a:r>
            <a:r>
              <a:rPr lang="mr-IN" altLang="x-none" sz="1200" dirty="0">
                <a:solidFill>
                  <a:srgbClr val="7F7F7F"/>
                </a:solidFill>
                <a:latin typeface="+mn-lt"/>
                <a:ea typeface="Open Sans" charset="0"/>
                <a:cs typeface="Open Sans" charset="0"/>
              </a:rPr>
              <a:t>–</a:t>
            </a:r>
            <a:r>
              <a:rPr lang="de-DE" altLang="x-none" sz="1200" dirty="0">
                <a:solidFill>
                  <a:srgbClr val="7F7F7F"/>
                </a:solidFill>
                <a:latin typeface="+mn-lt"/>
                <a:ea typeface="Open Sans" charset="0"/>
                <a:cs typeface="Open Sans" charset="0"/>
              </a:rPr>
              <a:t> </a:t>
            </a:r>
            <a:r>
              <a:rPr lang="nl-BE" altLang="x-none" sz="1200" dirty="0">
                <a:solidFill>
                  <a:srgbClr val="7F7F7F"/>
                </a:solidFill>
                <a:latin typeface="+mn-lt"/>
                <a:ea typeface="Open Sans" charset="0"/>
                <a:cs typeface="Open Sans" charset="0"/>
              </a:rPr>
              <a:t>The </a:t>
            </a:r>
            <a:r>
              <a:rPr lang="en-GB" altLang="x-none" sz="1200" dirty="0">
                <a:solidFill>
                  <a:srgbClr val="7F7F7F"/>
                </a:solidFill>
                <a:latin typeface="+mn-lt"/>
                <a:ea typeface="Open Sans" charset="0"/>
                <a:cs typeface="Open Sans" charset="0"/>
              </a:rPr>
              <a:t>Customerfit trademark, methodology, brand, publications and its derivatives are the property of Shalima BVBA/Alain Thys. No parts can be used, stored, adapted or reproduced without explicit permission. </a:t>
            </a:r>
          </a:p>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2</a:t>
            </a:fld>
            <a:endParaRPr lang="en-GB"/>
          </a:p>
        </p:txBody>
      </p:sp>
    </p:spTree>
    <p:extLst>
      <p:ext uri="{BB962C8B-B14F-4D97-AF65-F5344CB8AC3E}">
        <p14:creationId xmlns:p14="http://schemas.microsoft.com/office/powerpoint/2010/main" val="49011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6162264"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5: Measure and set goals for customer performance</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6265861" cy="769441"/>
          </a:xfrm>
          <a:prstGeom prst="rect">
            <a:avLst/>
          </a:prstGeom>
          <a:noFill/>
        </p:spPr>
        <p:txBody>
          <a:bodyPr wrap="square" rtlCol="0">
            <a:spAutoFit/>
          </a:bodyPr>
          <a:lstStyle/>
          <a:p>
            <a:r>
              <a:rPr lang="en-GB" sz="4400" dirty="0">
                <a:latin typeface="Montserrat" panose="02000505000000020004" pitchFamily="2" charset="77"/>
              </a:rPr>
              <a:t>Introduction</a:t>
            </a:r>
          </a:p>
        </p:txBody>
      </p:sp>
      <p:pic>
        <p:nvPicPr>
          <p:cNvPr id="9" name="Picture 8" descr="A person smiling for the camera&#10;&#10;Description automatically generated with medium confidence">
            <a:extLst>
              <a:ext uri="{FF2B5EF4-FFF2-40B4-BE49-F238E27FC236}">
                <a16:creationId xmlns:a16="http://schemas.microsoft.com/office/drawing/2014/main" id="{A69A7A86-EB61-534A-A685-1E98BF16A7D9}"/>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2C502A81-8232-6244-97E4-93DD7A61776B}"/>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B5B1BE2F-8DEB-964F-A76D-35BD9125C5CA}"/>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BECEF0C1-A6D4-064F-A68C-030FEFC9EADD}"/>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37223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2" name="TextBox 1">
            <a:extLst>
              <a:ext uri="{FF2B5EF4-FFF2-40B4-BE49-F238E27FC236}">
                <a16:creationId xmlns:a16="http://schemas.microsoft.com/office/drawing/2014/main" id="{8FE258B0-E0D2-5044-B602-6D8BF67FAE58}"/>
              </a:ext>
            </a:extLst>
          </p:cNvPr>
          <p:cNvSpPr txBox="1"/>
          <p:nvPr/>
        </p:nvSpPr>
        <p:spPr>
          <a:xfrm>
            <a:off x="1992609" y="1350320"/>
            <a:ext cx="5158785" cy="338554"/>
          </a:xfrm>
          <a:prstGeom prst="rect">
            <a:avLst/>
          </a:prstGeom>
          <a:noFill/>
        </p:spPr>
        <p:txBody>
          <a:bodyPr wrap="none" rtlCol="0">
            <a:spAutoFit/>
          </a:bodyPr>
          <a:lstStyle/>
          <a:p>
            <a:pPr algn="ctr"/>
            <a:r>
              <a:rPr lang="en-GB" sz="1600" dirty="0">
                <a:latin typeface="Montserrat" panose="02000505000000020004" pitchFamily="2" charset="77"/>
              </a:rPr>
              <a:t>The most popular customer experience metrics </a:t>
            </a:r>
          </a:p>
        </p:txBody>
      </p:sp>
      <p:sp>
        <p:nvSpPr>
          <p:cNvPr id="9" name="TextBox 8">
            <a:extLst>
              <a:ext uri="{FF2B5EF4-FFF2-40B4-BE49-F238E27FC236}">
                <a16:creationId xmlns:a16="http://schemas.microsoft.com/office/drawing/2014/main" id="{4FD8FC09-A2F4-194D-8FAA-D568C4EC4345}"/>
              </a:ext>
            </a:extLst>
          </p:cNvPr>
          <p:cNvSpPr txBox="1"/>
          <p:nvPr/>
        </p:nvSpPr>
        <p:spPr>
          <a:xfrm>
            <a:off x="1336982" y="2022627"/>
            <a:ext cx="6470041" cy="338554"/>
          </a:xfrm>
          <a:prstGeom prst="rect">
            <a:avLst/>
          </a:prstGeom>
          <a:noFill/>
        </p:spPr>
        <p:txBody>
          <a:bodyPr wrap="none" rtlCol="0">
            <a:spAutoFit/>
          </a:bodyPr>
          <a:lstStyle/>
          <a:p>
            <a:pPr algn="ctr"/>
            <a:r>
              <a:rPr lang="en-GB" sz="1600" dirty="0">
                <a:latin typeface="Montserrat" panose="02000505000000020004" pitchFamily="2" charset="77"/>
              </a:rPr>
              <a:t>Implementing action-oriented customer metrics and targets</a:t>
            </a:r>
          </a:p>
        </p:txBody>
      </p:sp>
      <p:sp>
        <p:nvSpPr>
          <p:cNvPr id="10" name="TextBox 9">
            <a:extLst>
              <a:ext uri="{FF2B5EF4-FFF2-40B4-BE49-F238E27FC236}">
                <a16:creationId xmlns:a16="http://schemas.microsoft.com/office/drawing/2014/main" id="{C43CD81E-7BA2-1F48-9F77-962B6F380947}"/>
              </a:ext>
            </a:extLst>
          </p:cNvPr>
          <p:cNvSpPr txBox="1"/>
          <p:nvPr/>
        </p:nvSpPr>
        <p:spPr>
          <a:xfrm>
            <a:off x="2034286" y="2694934"/>
            <a:ext cx="5075428" cy="338554"/>
          </a:xfrm>
          <a:prstGeom prst="rect">
            <a:avLst/>
          </a:prstGeom>
          <a:noFill/>
        </p:spPr>
        <p:txBody>
          <a:bodyPr wrap="none" rtlCol="0">
            <a:spAutoFit/>
          </a:bodyPr>
          <a:lstStyle/>
          <a:p>
            <a:pPr algn="ctr"/>
            <a:r>
              <a:rPr lang="en-GB" sz="1600" dirty="0">
                <a:latin typeface="Montserrat" panose="02000505000000020004" pitchFamily="2" charset="77"/>
              </a:rPr>
              <a:t>Do’s and don’ts in the land of customer metrics</a:t>
            </a:r>
          </a:p>
        </p:txBody>
      </p:sp>
    </p:spTree>
    <p:extLst>
      <p:ext uri="{BB962C8B-B14F-4D97-AF65-F5344CB8AC3E}">
        <p14:creationId xmlns:p14="http://schemas.microsoft.com/office/powerpoint/2010/main" val="78956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568</TotalTime>
  <Words>476</Words>
  <Application>Microsoft Macintosh PowerPoint</Application>
  <PresentationFormat>On-screen Show (16:9)</PresentationFormat>
  <Paragraphs>39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Montserrat</vt:lpstr>
      <vt:lpstr>Open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79</cp:revision>
  <cp:lastPrinted>2018-07-09T15:54:10Z</cp:lastPrinted>
  <dcterms:created xsi:type="dcterms:W3CDTF">2018-05-24T07:33:18Z</dcterms:created>
  <dcterms:modified xsi:type="dcterms:W3CDTF">2021-10-14T09:14:24Z</dcterms:modified>
</cp:coreProperties>
</file>