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76" r:id="rId2"/>
    <p:sldId id="289" r:id="rId3"/>
    <p:sldId id="1638" r:id="rId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6F359E"/>
    <a:srgbClr val="BE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3"/>
    <p:restoredTop sz="83333"/>
  </p:normalViewPr>
  <p:slideViewPr>
    <p:cSldViewPr snapToGrid="0" snapToObjects="1">
      <p:cViewPr varScale="1">
        <p:scale>
          <a:sx n="115" d="100"/>
          <a:sy n="115" d="100"/>
        </p:scale>
        <p:origin x="1944"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16686-2FA2-2140-9429-5549EB47CF85}"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E9F75-3FEB-E14D-B8F6-E09509AE61B6}" type="slidenum">
              <a:rPr lang="en-GB" smtClean="0"/>
              <a:t>‹#›</a:t>
            </a:fld>
            <a:endParaRPr lang="en-GB"/>
          </a:p>
        </p:txBody>
      </p:sp>
    </p:spTree>
    <p:extLst>
      <p:ext uri="{BB962C8B-B14F-4D97-AF65-F5344CB8AC3E}">
        <p14:creationId xmlns:p14="http://schemas.microsoft.com/office/powerpoint/2010/main" val="121396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14587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2</a:t>
            </a:fld>
            <a:endParaRPr lang="en-GB"/>
          </a:p>
        </p:txBody>
      </p:sp>
    </p:spTree>
    <p:extLst>
      <p:ext uri="{BB962C8B-B14F-4D97-AF65-F5344CB8AC3E}">
        <p14:creationId xmlns:p14="http://schemas.microsoft.com/office/powerpoint/2010/main" val="59900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3</a:t>
            </a:fld>
            <a:endParaRPr lang="en-GB"/>
          </a:p>
        </p:txBody>
      </p:sp>
    </p:spTree>
    <p:extLst>
      <p:ext uri="{BB962C8B-B14F-4D97-AF65-F5344CB8AC3E}">
        <p14:creationId xmlns:p14="http://schemas.microsoft.com/office/powerpoint/2010/main" val="273074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4527550" cy="5143500"/>
          </a:xfrm>
        </p:spPr>
        <p:txBody>
          <a:bodyPr>
            <a:normAutofit/>
          </a:bodyPr>
          <a:lstStyle>
            <a:lvl1pPr>
              <a:defRPr sz="1125">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5209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4509568"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7: Make the customer voice happen</a:t>
            </a:r>
          </a:p>
        </p:txBody>
      </p:sp>
      <p:sp>
        <p:nvSpPr>
          <p:cNvPr id="8" name="TextBox 7">
            <a:extLst>
              <a:ext uri="{FF2B5EF4-FFF2-40B4-BE49-F238E27FC236}">
                <a16:creationId xmlns:a16="http://schemas.microsoft.com/office/drawing/2014/main" id="{4ED379CD-4AAA-124B-92BF-CADC616AA395}"/>
              </a:ext>
            </a:extLst>
          </p:cNvPr>
          <p:cNvSpPr txBox="1"/>
          <p:nvPr/>
        </p:nvSpPr>
        <p:spPr>
          <a:xfrm>
            <a:off x="508252" y="1230416"/>
            <a:ext cx="8239141" cy="1323439"/>
          </a:xfrm>
          <a:prstGeom prst="rect">
            <a:avLst/>
          </a:prstGeom>
          <a:noFill/>
        </p:spPr>
        <p:txBody>
          <a:bodyPr wrap="square" rtlCol="0">
            <a:spAutoFit/>
          </a:bodyPr>
          <a:lstStyle/>
          <a:p>
            <a:r>
              <a:rPr lang="en-GB" sz="4000" dirty="0">
                <a:latin typeface="Montserrat" panose="02000505000000020004" pitchFamily="2" charset="77"/>
              </a:rPr>
              <a:t>Implement </a:t>
            </a:r>
            <a:r>
              <a:rPr lang="en-GB" sz="4000">
                <a:latin typeface="Montserrat" panose="02000505000000020004" pitchFamily="2" charset="77"/>
              </a:rPr>
              <a:t>advanced components</a:t>
            </a:r>
            <a:endParaRPr lang="en-GB" sz="4000" dirty="0">
              <a:latin typeface="Montserrat" panose="02000505000000020004" pitchFamily="2" charset="77"/>
            </a:endParaRPr>
          </a:p>
        </p:txBody>
      </p:sp>
      <p:pic>
        <p:nvPicPr>
          <p:cNvPr id="9" name="Picture 8" descr="A person smiling for the camera&#10;&#10;Description automatically generated with medium confidence">
            <a:extLst>
              <a:ext uri="{FF2B5EF4-FFF2-40B4-BE49-F238E27FC236}">
                <a16:creationId xmlns:a16="http://schemas.microsoft.com/office/drawing/2014/main" id="{3A95223D-6379-4B47-AE68-C227597D638A}"/>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383F5DEC-ECF8-5F42-9E1E-F42A78C5DE00}"/>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9B537443-0515-7746-BF92-5F2252BA66E3}"/>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4E23D4D9-6CDB-1147-BA3A-907A877FE67D}"/>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262801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830997"/>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3 tips to implement </a:t>
            </a:r>
          </a:p>
          <a:p>
            <a:pPr algn="ctr"/>
            <a:r>
              <a:rPr lang="en-GB" sz="2400" dirty="0">
                <a:solidFill>
                  <a:schemeClr val="bg1"/>
                </a:solidFill>
                <a:latin typeface="Montserrat" panose="02000505000000020004" pitchFamily="2" charset="77"/>
              </a:rPr>
              <a:t>advanced components </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BA15535-2FD4-5349-AA23-5602F376DC6B}"/>
              </a:ext>
            </a:extLst>
          </p:cNvPr>
          <p:cNvPicPr>
            <a:picLocks/>
          </p:cNvPicPr>
          <p:nvPr/>
        </p:nvPicPr>
        <p:blipFill>
          <a:blip r:embed="rId3"/>
          <a:stretch>
            <a:fillRect/>
          </a:stretch>
        </p:blipFill>
        <p:spPr>
          <a:xfrm rot="10800000">
            <a:off x="4141184" y="1794307"/>
            <a:ext cx="872711" cy="872711"/>
          </a:xfrm>
          <a:prstGeom prst="rect">
            <a:avLst/>
          </a:prstGeom>
        </p:spPr>
      </p:pic>
    </p:spTree>
    <p:extLst>
      <p:ext uri="{BB962C8B-B14F-4D97-AF65-F5344CB8AC3E}">
        <p14:creationId xmlns:p14="http://schemas.microsoft.com/office/powerpoint/2010/main" val="85529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a:xfrm>
            <a:off x="6763767" y="4892905"/>
            <a:ext cx="20574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C9D41A-BAD0-42F3-9628-08A750E8969D}" type="slidenum">
              <a:rPr lang="nl-BE" sz="1350">
                <a:solidFill>
                  <a:srgbClr val="000000">
                    <a:tint val="75000"/>
                  </a:srgbClr>
                </a:solidFill>
              </a:rPr>
              <a:pPr/>
              <a:t>3</a:t>
            </a:fld>
            <a:r>
              <a:rPr lang="nl-BE" sz="1350">
                <a:solidFill>
                  <a:srgbClr val="000000">
                    <a:tint val="75000"/>
                  </a:srgbClr>
                </a:solidFill>
              </a:rPr>
              <a:t>.</a:t>
            </a:r>
            <a:endParaRPr lang="nl-BE" sz="1350" dirty="0">
              <a:solidFill>
                <a:srgbClr val="000000">
                  <a:tint val="75000"/>
                </a:srgbClr>
              </a:solidFill>
            </a:endParaRPr>
          </a:p>
        </p:txBody>
      </p:sp>
      <p:sp>
        <p:nvSpPr>
          <p:cNvPr id="7" name="Rectangle 6"/>
          <p:cNvSpPr/>
          <p:nvPr/>
        </p:nvSpPr>
        <p:spPr>
          <a:xfrm>
            <a:off x="0" y="4346636"/>
            <a:ext cx="9144000" cy="80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TextBox 7"/>
          <p:cNvSpPr txBox="1"/>
          <p:nvPr/>
        </p:nvSpPr>
        <p:spPr>
          <a:xfrm>
            <a:off x="365064" y="4912667"/>
            <a:ext cx="1000595" cy="253916"/>
          </a:xfrm>
          <a:prstGeom prst="rect">
            <a:avLst/>
          </a:prstGeom>
          <a:solidFill>
            <a:srgbClr val="C00000"/>
          </a:solidFill>
          <a:ln>
            <a:noFill/>
          </a:ln>
        </p:spPr>
        <p:txBody>
          <a:bodyPr wrap="none" rtlCol="0">
            <a:spAutoFit/>
          </a:bodyPr>
          <a:lstStyle/>
          <a:p>
            <a:pPr algn="ctr"/>
            <a:r>
              <a:rPr lang="en-CA" sz="1050" dirty="0">
                <a:solidFill>
                  <a:schemeClr val="bg1"/>
                </a:solidFill>
                <a:latin typeface="Montserrat" charset="0"/>
                <a:ea typeface="Montserrat" charset="0"/>
                <a:cs typeface="Montserrat" charset="0"/>
              </a:rPr>
              <a:t>Customerfit</a:t>
            </a:r>
          </a:p>
        </p:txBody>
      </p:sp>
      <p:sp>
        <p:nvSpPr>
          <p:cNvPr id="9" name="TextBox 8"/>
          <p:cNvSpPr txBox="1"/>
          <p:nvPr/>
        </p:nvSpPr>
        <p:spPr>
          <a:xfrm>
            <a:off x="362958" y="4422863"/>
            <a:ext cx="8781042" cy="461665"/>
          </a:xfrm>
          <a:prstGeom prst="rect">
            <a:avLst/>
          </a:prstGeom>
          <a:noFill/>
        </p:spPr>
        <p:txBody>
          <a:bodyPr wrap="square" rtlCol="0">
            <a:spAutoFit/>
          </a:bodyPr>
          <a:lstStyle/>
          <a:p>
            <a:r>
              <a:rPr lang="nl-BE" sz="2400" dirty="0">
                <a:solidFill>
                  <a:schemeClr val="bg1"/>
                </a:solidFill>
                <a:latin typeface="Montserrat" charset="0"/>
                <a:ea typeface="Montserrat" charset="0"/>
                <a:cs typeface="Montserrat" charset="0"/>
              </a:rPr>
              <a:t>Implement advanced components</a:t>
            </a:r>
            <a:endParaRPr lang="nl-BE" sz="2400" i="1" dirty="0">
              <a:solidFill>
                <a:schemeClr val="bg1"/>
              </a:solidFill>
              <a:latin typeface="Montserrat" charset="0"/>
              <a:ea typeface="Montserrat" charset="0"/>
              <a:cs typeface="Montserrat" charset="0"/>
            </a:endParaRPr>
          </a:p>
        </p:txBody>
      </p:sp>
      <p:grpSp>
        <p:nvGrpSpPr>
          <p:cNvPr id="11" name="Group 10">
            <a:extLst>
              <a:ext uri="{FF2B5EF4-FFF2-40B4-BE49-F238E27FC236}">
                <a16:creationId xmlns:a16="http://schemas.microsoft.com/office/drawing/2014/main" id="{7C8ED380-10E7-414F-B7D7-3B5EBEF5F009}"/>
              </a:ext>
            </a:extLst>
          </p:cNvPr>
          <p:cNvGrpSpPr/>
          <p:nvPr/>
        </p:nvGrpSpPr>
        <p:grpSpPr>
          <a:xfrm>
            <a:off x="966217" y="1451554"/>
            <a:ext cx="1781100" cy="1810321"/>
            <a:chOff x="966219" y="1429520"/>
            <a:chExt cx="1781100" cy="1810321"/>
          </a:xfrm>
        </p:grpSpPr>
        <p:sp>
          <p:nvSpPr>
            <p:cNvPr id="2" name="TextBox 1">
              <a:extLst>
                <a:ext uri="{FF2B5EF4-FFF2-40B4-BE49-F238E27FC236}">
                  <a16:creationId xmlns:a16="http://schemas.microsoft.com/office/drawing/2014/main" id="{D74B4149-7790-3E41-80D2-7DAFCD51BC6D}"/>
                </a:ext>
              </a:extLst>
            </p:cNvPr>
            <p:cNvSpPr txBox="1"/>
            <p:nvPr/>
          </p:nvSpPr>
          <p:spPr>
            <a:xfrm>
              <a:off x="966219" y="2655066"/>
              <a:ext cx="1781100" cy="584775"/>
            </a:xfrm>
            <a:prstGeom prst="rect">
              <a:avLst/>
            </a:prstGeom>
            <a:noFill/>
          </p:spPr>
          <p:txBody>
            <a:bodyPr wrap="square" rtlCol="0">
              <a:spAutoFit/>
            </a:bodyPr>
            <a:lstStyle/>
            <a:p>
              <a:pPr algn="ctr"/>
              <a:r>
                <a:rPr lang="en-GB" sz="1600">
                  <a:latin typeface="Montserrat" panose="02000505000000020004" pitchFamily="2" charset="77"/>
                </a:rPr>
                <a:t>Start small </a:t>
              </a:r>
            </a:p>
            <a:p>
              <a:pPr algn="ctr"/>
              <a:r>
                <a:rPr lang="en-GB" sz="1600" dirty="0">
                  <a:latin typeface="Montserrat" panose="02000505000000020004" pitchFamily="2" charset="77"/>
                </a:rPr>
                <a:t>then grow</a:t>
              </a:r>
            </a:p>
          </p:txBody>
        </p:sp>
        <p:sp>
          <p:nvSpPr>
            <p:cNvPr id="3" name="Oval 2">
              <a:extLst>
                <a:ext uri="{FF2B5EF4-FFF2-40B4-BE49-F238E27FC236}">
                  <a16:creationId xmlns:a16="http://schemas.microsoft.com/office/drawing/2014/main" id="{AD443ADA-015A-FD4B-B3E8-9E802F714B37}"/>
                </a:ext>
              </a:extLst>
            </p:cNvPr>
            <p:cNvSpPr/>
            <p:nvPr/>
          </p:nvSpPr>
          <p:spPr>
            <a:xfrm>
              <a:off x="1383044" y="1429520"/>
              <a:ext cx="947451" cy="9474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D3026BD-3EB3-CE4E-BE6F-C218CF2D58D0}"/>
                </a:ext>
              </a:extLst>
            </p:cNvPr>
            <p:cNvPicPr>
              <a:picLocks/>
            </p:cNvPicPr>
            <p:nvPr/>
          </p:nvPicPr>
          <p:blipFill>
            <a:blip r:embed="rId3"/>
            <a:stretch>
              <a:fillRect/>
            </a:stretch>
          </p:blipFill>
          <p:spPr>
            <a:xfrm>
              <a:off x="1507197" y="1575707"/>
              <a:ext cx="655076" cy="655076"/>
            </a:xfrm>
            <a:prstGeom prst="rect">
              <a:avLst/>
            </a:prstGeom>
          </p:spPr>
        </p:pic>
      </p:grpSp>
      <p:grpSp>
        <p:nvGrpSpPr>
          <p:cNvPr id="12" name="Group 11">
            <a:extLst>
              <a:ext uri="{FF2B5EF4-FFF2-40B4-BE49-F238E27FC236}">
                <a16:creationId xmlns:a16="http://schemas.microsoft.com/office/drawing/2014/main" id="{9F511FF0-099E-0242-A19B-B87289865A68}"/>
              </a:ext>
            </a:extLst>
          </p:cNvPr>
          <p:cNvGrpSpPr/>
          <p:nvPr/>
        </p:nvGrpSpPr>
        <p:grpSpPr>
          <a:xfrm>
            <a:off x="3264134" y="1451554"/>
            <a:ext cx="2242167" cy="1810321"/>
            <a:chOff x="3352622" y="1429520"/>
            <a:chExt cx="2242167" cy="1810321"/>
          </a:xfrm>
        </p:grpSpPr>
        <p:sp>
          <p:nvSpPr>
            <p:cNvPr id="13" name="TextBox 12">
              <a:extLst>
                <a:ext uri="{FF2B5EF4-FFF2-40B4-BE49-F238E27FC236}">
                  <a16:creationId xmlns:a16="http://schemas.microsoft.com/office/drawing/2014/main" id="{B425DF9B-2F8A-944E-B51F-CF313AA1FE36}"/>
                </a:ext>
              </a:extLst>
            </p:cNvPr>
            <p:cNvSpPr txBox="1"/>
            <p:nvPr/>
          </p:nvSpPr>
          <p:spPr>
            <a:xfrm>
              <a:off x="3352622" y="2655066"/>
              <a:ext cx="2242167" cy="584775"/>
            </a:xfrm>
            <a:prstGeom prst="rect">
              <a:avLst/>
            </a:prstGeom>
            <a:noFill/>
          </p:spPr>
          <p:txBody>
            <a:bodyPr wrap="square" rtlCol="0">
              <a:spAutoFit/>
            </a:bodyPr>
            <a:lstStyle/>
            <a:p>
              <a:pPr algn="ctr"/>
              <a:r>
                <a:rPr lang="en-GB" sz="1600" dirty="0">
                  <a:latin typeface="Montserrat" panose="02000505000000020004" pitchFamily="2" charset="77"/>
                </a:rPr>
                <a:t>Make system </a:t>
              </a:r>
            </a:p>
            <a:p>
              <a:pPr algn="ctr"/>
              <a:r>
                <a:rPr lang="en-GB" sz="1600" dirty="0">
                  <a:latin typeface="Montserrat" panose="02000505000000020004" pitchFamily="2" charset="77"/>
                </a:rPr>
                <a:t>follow process</a:t>
              </a:r>
            </a:p>
          </p:txBody>
        </p:sp>
        <p:sp>
          <p:nvSpPr>
            <p:cNvPr id="16" name="Oval 15">
              <a:extLst>
                <a:ext uri="{FF2B5EF4-FFF2-40B4-BE49-F238E27FC236}">
                  <a16:creationId xmlns:a16="http://schemas.microsoft.com/office/drawing/2014/main" id="{F4518506-9D48-AD4D-9D6F-3375172C1FE7}"/>
                </a:ext>
              </a:extLst>
            </p:cNvPr>
            <p:cNvSpPr/>
            <p:nvPr/>
          </p:nvSpPr>
          <p:spPr>
            <a:xfrm>
              <a:off x="3999980" y="1429520"/>
              <a:ext cx="947451" cy="9474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2543F78-652E-5142-B538-EE05A7567109}"/>
                </a:ext>
              </a:extLst>
            </p:cNvPr>
            <p:cNvPicPr>
              <a:picLocks/>
            </p:cNvPicPr>
            <p:nvPr/>
          </p:nvPicPr>
          <p:blipFill>
            <a:blip r:embed="rId4"/>
            <a:stretch>
              <a:fillRect/>
            </a:stretch>
          </p:blipFill>
          <p:spPr>
            <a:xfrm>
              <a:off x="4061540" y="1491080"/>
              <a:ext cx="824330" cy="824330"/>
            </a:xfrm>
            <a:prstGeom prst="rect">
              <a:avLst/>
            </a:prstGeom>
          </p:spPr>
        </p:pic>
      </p:grpSp>
      <p:pic>
        <p:nvPicPr>
          <p:cNvPr id="22" name="Picture 21">
            <a:extLst>
              <a:ext uri="{FF2B5EF4-FFF2-40B4-BE49-F238E27FC236}">
                <a16:creationId xmlns:a16="http://schemas.microsoft.com/office/drawing/2014/main" id="{EE50564D-7E7C-3648-BE3F-7762329AB897}"/>
              </a:ext>
            </a:extLst>
          </p:cNvPr>
          <p:cNvPicPr>
            <a:picLocks/>
          </p:cNvPicPr>
          <p:nvPr/>
        </p:nvPicPr>
        <p:blipFill>
          <a:blip r:embed="rId4"/>
          <a:stretch>
            <a:fillRect/>
          </a:stretch>
        </p:blipFill>
        <p:spPr>
          <a:xfrm>
            <a:off x="8755104" y="-3166487"/>
            <a:ext cx="72133" cy="72133"/>
          </a:xfrm>
          <a:prstGeom prst="rect">
            <a:avLst/>
          </a:prstGeom>
        </p:spPr>
      </p:pic>
      <p:grpSp>
        <p:nvGrpSpPr>
          <p:cNvPr id="15" name="Group 14">
            <a:extLst>
              <a:ext uri="{FF2B5EF4-FFF2-40B4-BE49-F238E27FC236}">
                <a16:creationId xmlns:a16="http://schemas.microsoft.com/office/drawing/2014/main" id="{8AE74AB0-4D9E-B94D-823C-C8AF65BCFDAC}"/>
              </a:ext>
            </a:extLst>
          </p:cNvPr>
          <p:cNvGrpSpPr/>
          <p:nvPr/>
        </p:nvGrpSpPr>
        <p:grpSpPr>
          <a:xfrm>
            <a:off x="6023118" y="1451554"/>
            <a:ext cx="2008176" cy="1810321"/>
            <a:chOff x="6023120" y="1429520"/>
            <a:chExt cx="2008176" cy="1810321"/>
          </a:xfrm>
        </p:grpSpPr>
        <p:sp>
          <p:nvSpPr>
            <p:cNvPr id="14" name="TextBox 13">
              <a:extLst>
                <a:ext uri="{FF2B5EF4-FFF2-40B4-BE49-F238E27FC236}">
                  <a16:creationId xmlns:a16="http://schemas.microsoft.com/office/drawing/2014/main" id="{4FBA0B38-CA00-FD48-B5BA-E1B620A1614F}"/>
                </a:ext>
              </a:extLst>
            </p:cNvPr>
            <p:cNvSpPr txBox="1"/>
            <p:nvPr/>
          </p:nvSpPr>
          <p:spPr>
            <a:xfrm>
              <a:off x="6023120" y="2655066"/>
              <a:ext cx="2008176" cy="584775"/>
            </a:xfrm>
            <a:prstGeom prst="rect">
              <a:avLst/>
            </a:prstGeom>
            <a:noFill/>
          </p:spPr>
          <p:txBody>
            <a:bodyPr wrap="square" rtlCol="0">
              <a:spAutoFit/>
            </a:bodyPr>
            <a:lstStyle/>
            <a:p>
              <a:pPr algn="ctr"/>
              <a:r>
                <a:rPr lang="en-GB" sz="1600" dirty="0">
                  <a:latin typeface="Montserrat" panose="02000505000000020004" pitchFamily="2" charset="77"/>
                </a:rPr>
                <a:t>Embrace</a:t>
              </a:r>
            </a:p>
            <a:p>
              <a:pPr algn="ctr"/>
              <a:r>
                <a:rPr lang="en-GB" sz="1600" dirty="0">
                  <a:latin typeface="Montserrat" panose="02000505000000020004" pitchFamily="2" charset="77"/>
                </a:rPr>
                <a:t>different speeds  </a:t>
              </a:r>
            </a:p>
          </p:txBody>
        </p:sp>
        <p:sp>
          <p:nvSpPr>
            <p:cNvPr id="17" name="Oval 16">
              <a:extLst>
                <a:ext uri="{FF2B5EF4-FFF2-40B4-BE49-F238E27FC236}">
                  <a16:creationId xmlns:a16="http://schemas.microsoft.com/office/drawing/2014/main" id="{2C11DD99-5B50-684A-A7C1-FD47C57669C6}"/>
                </a:ext>
              </a:extLst>
            </p:cNvPr>
            <p:cNvSpPr/>
            <p:nvPr/>
          </p:nvSpPr>
          <p:spPr>
            <a:xfrm>
              <a:off x="6553483" y="1429520"/>
              <a:ext cx="947451" cy="9474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1C86595F-06C6-E446-A026-39220A10DC81}"/>
                </a:ext>
              </a:extLst>
            </p:cNvPr>
            <p:cNvPicPr>
              <a:picLocks/>
            </p:cNvPicPr>
            <p:nvPr/>
          </p:nvPicPr>
          <p:blipFill>
            <a:blip r:embed="rId5"/>
            <a:stretch>
              <a:fillRect/>
            </a:stretch>
          </p:blipFill>
          <p:spPr>
            <a:xfrm>
              <a:off x="6693815" y="1514767"/>
              <a:ext cx="666787" cy="666787"/>
            </a:xfrm>
            <a:prstGeom prst="rect">
              <a:avLst/>
            </a:prstGeom>
          </p:spPr>
        </p:pic>
      </p:grpSp>
    </p:spTree>
    <p:extLst>
      <p:ext uri="{BB962C8B-B14F-4D97-AF65-F5344CB8AC3E}">
        <p14:creationId xmlns:p14="http://schemas.microsoft.com/office/powerpoint/2010/main" val="2394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747</TotalTime>
  <Words>397</Words>
  <Application>Microsoft Macintosh PowerPoint</Application>
  <PresentationFormat>On-screen Show (16:9)</PresentationFormat>
  <Paragraphs>42</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Montserrat</vt:lpstr>
      <vt:lpstr>Open Sans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109</cp:revision>
  <cp:lastPrinted>2018-07-22T12:58:41Z</cp:lastPrinted>
  <dcterms:created xsi:type="dcterms:W3CDTF">2018-05-24T07:33:18Z</dcterms:created>
  <dcterms:modified xsi:type="dcterms:W3CDTF">2021-10-14T09:17:17Z</dcterms:modified>
</cp:coreProperties>
</file>